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418" r:id="rId1"/>
  </p:sldMasterIdLst>
  <p:notesMasterIdLst>
    <p:notesMasterId r:id="rId53"/>
  </p:notesMasterIdLst>
  <p:handoutMasterIdLst>
    <p:handoutMasterId r:id="rId54"/>
  </p:handoutMasterIdLst>
  <p:sldIdLst>
    <p:sldId id="1144" r:id="rId2"/>
    <p:sldId id="558" r:id="rId3"/>
    <p:sldId id="945" r:id="rId4"/>
    <p:sldId id="1323" r:id="rId5"/>
    <p:sldId id="1337" r:id="rId6"/>
    <p:sldId id="1242" r:id="rId7"/>
    <p:sldId id="1253" r:id="rId8"/>
    <p:sldId id="1254" r:id="rId9"/>
    <p:sldId id="1255" r:id="rId10"/>
    <p:sldId id="1256" r:id="rId11"/>
    <p:sldId id="1257" r:id="rId12"/>
    <p:sldId id="1258" r:id="rId13"/>
    <p:sldId id="1291" r:id="rId14"/>
    <p:sldId id="1292" r:id="rId15"/>
    <p:sldId id="1293" r:id="rId16"/>
    <p:sldId id="1294" r:id="rId17"/>
    <p:sldId id="1295" r:id="rId18"/>
    <p:sldId id="1296" r:id="rId19"/>
    <p:sldId id="1297" r:id="rId20"/>
    <p:sldId id="1367" r:id="rId21"/>
    <p:sldId id="1298" r:id="rId22"/>
    <p:sldId id="1299" r:id="rId23"/>
    <p:sldId id="1366" r:id="rId24"/>
    <p:sldId id="1313" r:id="rId25"/>
    <p:sldId id="1314" r:id="rId26"/>
    <p:sldId id="1315" r:id="rId27"/>
    <p:sldId id="1316" r:id="rId28"/>
    <p:sldId id="1317" r:id="rId29"/>
    <p:sldId id="1318" r:id="rId30"/>
    <p:sldId id="1319" r:id="rId31"/>
    <p:sldId id="1320" r:id="rId32"/>
    <p:sldId id="1262" r:id="rId33"/>
    <p:sldId id="1267" r:id="rId34"/>
    <p:sldId id="1327" r:id="rId35"/>
    <p:sldId id="1328" r:id="rId36"/>
    <p:sldId id="1329" r:id="rId37"/>
    <p:sldId id="1371" r:id="rId38"/>
    <p:sldId id="1330" r:id="rId39"/>
    <p:sldId id="1331" r:id="rId40"/>
    <p:sldId id="1332" r:id="rId41"/>
    <p:sldId id="1333" r:id="rId42"/>
    <p:sldId id="1334" r:id="rId43"/>
    <p:sldId id="1335" r:id="rId44"/>
    <p:sldId id="1336" r:id="rId45"/>
    <p:sldId id="1362" r:id="rId46"/>
    <p:sldId id="1363" r:id="rId47"/>
    <p:sldId id="1369" r:id="rId48"/>
    <p:sldId id="1370" r:id="rId49"/>
    <p:sldId id="1368" r:id="rId50"/>
    <p:sldId id="1052" r:id="rId51"/>
    <p:sldId id="366" r:id="rId52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目標與範圍" id="{1FB969AF-27E8-4C81-BEDF-206BA96B263B}">
          <p14:sldIdLst>
            <p14:sldId id="1144"/>
            <p14:sldId id="558"/>
            <p14:sldId id="945"/>
          </p14:sldIdLst>
        </p14:section>
        <p14:section name="系統功能" id="{5F95154A-611F-429C-BD21-895C487FF8E3}">
          <p14:sldIdLst>
            <p14:sldId id="1323"/>
            <p14:sldId id="1337"/>
            <p14:sldId id="1242"/>
            <p14:sldId id="1253"/>
            <p14:sldId id="1254"/>
          </p14:sldIdLst>
        </p14:section>
        <p14:section name="會員申請及認證" id="{BC9885AC-974B-41CE-B4B5-58458DC4BE1F}">
          <p14:sldIdLst>
            <p14:sldId id="1255"/>
            <p14:sldId id="1256"/>
            <p14:sldId id="1257"/>
            <p14:sldId id="1258"/>
          </p14:sldIdLst>
        </p14:section>
        <p14:section name="計畫申請" id="{3985BC4D-7041-42DC-BD44-B70CCB91E2A6}">
          <p14:sldIdLst>
            <p14:sldId id="1291"/>
            <p14:sldId id="1292"/>
            <p14:sldId id="1293"/>
            <p14:sldId id="1294"/>
            <p14:sldId id="1295"/>
            <p14:sldId id="1296"/>
            <p14:sldId id="1297"/>
            <p14:sldId id="1367"/>
            <p14:sldId id="1298"/>
            <p14:sldId id="1299"/>
            <p14:sldId id="1366"/>
          </p14:sldIdLst>
        </p14:section>
        <p14:section name="計畫申請變更" id="{C657CFD8-4ECB-4A0B-9287-D88A70956536}">
          <p14:sldIdLst>
            <p14:sldId id="1313"/>
            <p14:sldId id="1314"/>
            <p14:sldId id="1315"/>
            <p14:sldId id="1316"/>
            <p14:sldId id="1317"/>
            <p14:sldId id="1318"/>
            <p14:sldId id="1319"/>
            <p14:sldId id="1320"/>
          </p14:sldIdLst>
        </p14:section>
        <p14:section name="計畫延期申請" id="{4288A296-A617-404D-BEFF-33104B0C9B9D}">
          <p14:sldIdLst>
            <p14:sldId id="1262"/>
            <p14:sldId id="1267"/>
          </p14:sldIdLst>
        </p14:section>
        <p14:section name="計畫成果資料登錄" id="{3271F8A7-D2E4-4684-9FC5-35B0A4B3096F}">
          <p14:sldIdLst>
            <p14:sldId id="1327"/>
            <p14:sldId id="1328"/>
            <p14:sldId id="1329"/>
            <p14:sldId id="1371"/>
            <p14:sldId id="1330"/>
            <p14:sldId id="1331"/>
            <p14:sldId id="1332"/>
            <p14:sldId id="1333"/>
            <p14:sldId id="1334"/>
            <p14:sldId id="1335"/>
            <p14:sldId id="1336"/>
            <p14:sldId id="1362"/>
            <p14:sldId id="1363"/>
            <p14:sldId id="1369"/>
            <p14:sldId id="1370"/>
            <p14:sldId id="1368"/>
          </p14:sldIdLst>
        </p14:section>
        <p14:section name="系統功能操作練習" id="{8BD29F7F-F63F-4B55-9712-C87D7709927F}">
          <p14:sldIdLst>
            <p14:sldId id="1052"/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00A"/>
    <a:srgbClr val="0000FF"/>
    <a:srgbClr val="009900"/>
    <a:srgbClr val="6600FF"/>
    <a:srgbClr val="9933FF"/>
    <a:srgbClr val="2C5D98"/>
    <a:srgbClr val="C6D9F1"/>
    <a:srgbClr val="F4E9E9"/>
    <a:srgbClr val="008000"/>
    <a:srgbClr val="577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3750" autoAdjust="0"/>
  </p:normalViewPr>
  <p:slideViewPr>
    <p:cSldViewPr snapToGrid="0">
      <p:cViewPr varScale="1">
        <p:scale>
          <a:sx n="92" d="100"/>
          <a:sy n="92" d="100"/>
        </p:scale>
        <p:origin x="738" y="102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2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78"/>
    </p:cViewPr>
  </p:sorterViewPr>
  <p:notesViewPr>
    <p:cSldViewPr snapToGrid="0">
      <p:cViewPr varScale="1">
        <p:scale>
          <a:sx n="50" d="100"/>
          <a:sy n="50" d="100"/>
        </p:scale>
        <p:origin x="-3030" y="-108"/>
      </p:cViewPr>
      <p:guideLst>
        <p:guide orient="horz" pos="2880"/>
        <p:guide pos="2160"/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8A17B-A43E-4BBC-AC55-0D2418301E8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EB2C8F7-CC71-458F-85D2-355A4C11ADE8}">
      <dgm:prSet phldrT="[文字]" custT="1"/>
      <dgm:spPr/>
      <dgm:t>
        <a:bodyPr/>
        <a:lstStyle/>
        <a:p>
          <a:r>
            <a:rPr lang="zh-TW" altLang="en-US" sz="2000" b="1" dirty="0" smtClean="0"/>
            <a:t>會員中心</a:t>
          </a:r>
          <a:endParaRPr lang="zh-TW" altLang="en-US" sz="2000" b="1" dirty="0"/>
        </a:p>
      </dgm:t>
    </dgm:pt>
    <dgm:pt modelId="{F714D4A9-01DC-4AB8-B176-D014A921DCA1}" type="par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1DDC14A3-3CD7-431B-A105-5FB0AFEF47CD}" type="sib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7655C7FE-4C26-4DD3-BA0A-C515F35A0964}">
      <dgm:prSet phldrT="[文字]" custT="1"/>
      <dgm:spPr/>
      <dgm:t>
        <a:bodyPr/>
        <a:lstStyle/>
        <a:p>
          <a:r>
            <a:rPr lang="zh-TW" altLang="en-US" sz="2000" b="1" dirty="0" smtClean="0"/>
            <a:t>註冊會員</a:t>
          </a:r>
          <a:endParaRPr lang="en-US" altLang="zh-TW" sz="2000" b="1" dirty="0" smtClean="0"/>
        </a:p>
      </dgm:t>
    </dgm:pt>
    <dgm:pt modelId="{A5AF32C2-BF1B-4A89-81D9-1B28B4CE7747}" type="par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4F93DB19-06F7-4A90-8956-6526D3A7B62B}" type="sib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D8FC7264-A97C-47FF-83AE-5A83BBC7AD5F}">
      <dgm:prSet phldrT="[文字]" custT="1"/>
      <dgm:spPr/>
      <dgm:t>
        <a:bodyPr/>
        <a:lstStyle/>
        <a:p>
          <a:r>
            <a:rPr lang="en-US" altLang="zh-TW" sz="2000" b="1" dirty="0" smtClean="0"/>
            <a:t>EMAIL</a:t>
          </a:r>
          <a:r>
            <a:rPr lang="zh-TW" altLang="en-US" sz="2000" b="1" dirty="0" smtClean="0"/>
            <a:t>收取</a:t>
          </a:r>
          <a:endParaRPr lang="en-US" altLang="zh-TW" sz="2000" b="1" dirty="0" smtClean="0"/>
        </a:p>
        <a:p>
          <a:r>
            <a:rPr lang="zh-TW" altLang="en-US" sz="2000" b="1" dirty="0" smtClean="0"/>
            <a:t>認證信</a:t>
          </a:r>
          <a:endParaRPr lang="en-US" altLang="zh-TW" sz="2000" b="1" dirty="0" smtClean="0"/>
        </a:p>
      </dgm:t>
    </dgm:pt>
    <dgm:pt modelId="{E60BDA92-B81D-4B87-AD50-F90BB9DD2AE6}" type="par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60122F32-3847-4437-8A03-453703423F87}" type="sib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71F1EDA6-2B9B-4884-A972-B3B4368585D6}">
      <dgm:prSet phldrT="[文字]" custT="1"/>
      <dgm:spPr/>
      <dgm:t>
        <a:bodyPr/>
        <a:lstStyle/>
        <a:p>
          <a:r>
            <a:rPr lang="zh-TW" altLang="en-US" sz="2000" b="1" dirty="0" smtClean="0"/>
            <a:t>驗證成功重新登入</a:t>
          </a:r>
          <a:r>
            <a:rPr lang="en-US" altLang="zh-TW" sz="2000" b="1" dirty="0" err="1" smtClean="0"/>
            <a:t>i</a:t>
          </a:r>
          <a:r>
            <a:rPr lang="zh-TW" altLang="en-US" sz="2000" b="1" dirty="0" smtClean="0"/>
            <a:t>運動平台</a:t>
          </a:r>
          <a:endParaRPr lang="en-US" altLang="zh-TW" sz="2000" b="1" dirty="0" smtClean="0"/>
        </a:p>
      </dgm:t>
    </dgm:pt>
    <dgm:pt modelId="{E1194E82-15F9-486E-B993-3A48EC8F3E69}" type="par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D7656D63-B5AD-491E-8BBF-F0BB5B72C263}" type="sib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5F33D2CD-8EE3-4672-ACDB-74955372A6EE}" type="pres">
      <dgm:prSet presAssocID="{D808A17B-A43E-4BBC-AC55-0D2418301E87}" presName="CompostProcess" presStyleCnt="0">
        <dgm:presLayoutVars>
          <dgm:dir/>
          <dgm:resizeHandles val="exact"/>
        </dgm:presLayoutVars>
      </dgm:prSet>
      <dgm:spPr/>
    </dgm:pt>
    <dgm:pt modelId="{7BDF0DF1-1057-4EE2-B160-2A6228031958}" type="pres">
      <dgm:prSet presAssocID="{D808A17B-A43E-4BBC-AC55-0D2418301E87}" presName="arrow" presStyleLbl="bgShp" presStyleIdx="0" presStyleCnt="1" custScaleX="117647" custLinFactNeighborX="-1594" custLinFactNeighborY="0"/>
      <dgm:spPr/>
      <dgm:t>
        <a:bodyPr/>
        <a:lstStyle/>
        <a:p>
          <a:endParaRPr lang="zh-TW" altLang="en-US"/>
        </a:p>
      </dgm:t>
    </dgm:pt>
    <dgm:pt modelId="{C44D2C88-3DF6-44ED-99C5-8F59A8BA367F}" type="pres">
      <dgm:prSet presAssocID="{D808A17B-A43E-4BBC-AC55-0D2418301E87}" presName="linearProcess" presStyleCnt="0"/>
      <dgm:spPr/>
    </dgm:pt>
    <dgm:pt modelId="{B95C0DF3-DC5B-421D-8002-7F9C5B558B4B}" type="pres">
      <dgm:prSet presAssocID="{AEB2C8F7-CC71-458F-85D2-355A4C11ADE8}" presName="textNode" presStyleLbl="node1" presStyleIdx="0" presStyleCnt="4" custLinFactNeighborX="11968" custLinFactNeighborY="-8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8F3257-4710-4760-88DB-1EBBCB5DAB80}" type="pres">
      <dgm:prSet presAssocID="{1DDC14A3-3CD7-431B-A105-5FB0AFEF47CD}" presName="sibTrans" presStyleCnt="0"/>
      <dgm:spPr/>
    </dgm:pt>
    <dgm:pt modelId="{ABF0223C-9688-4BD4-86DA-C058872E4C5B}" type="pres">
      <dgm:prSet presAssocID="{7655C7FE-4C26-4DD3-BA0A-C515F35A096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EE5DB5-923A-4658-9B97-B3652FD1A702}" type="pres">
      <dgm:prSet presAssocID="{4F93DB19-06F7-4A90-8956-6526D3A7B62B}" presName="sibTrans" presStyleCnt="0"/>
      <dgm:spPr/>
    </dgm:pt>
    <dgm:pt modelId="{80B21B36-68CB-41C1-AD1F-1765F42046FE}" type="pres">
      <dgm:prSet presAssocID="{D8FC7264-A97C-47FF-83AE-5A83BBC7AD5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0BEABB-EA28-4DCD-B341-7C6621759119}" type="pres">
      <dgm:prSet presAssocID="{60122F32-3847-4437-8A03-453703423F87}" presName="sibTrans" presStyleCnt="0"/>
      <dgm:spPr/>
    </dgm:pt>
    <dgm:pt modelId="{290DBF99-F451-4DC4-8F06-B6BA07FD52BB}" type="pres">
      <dgm:prSet presAssocID="{71F1EDA6-2B9B-4884-A972-B3B4368585D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3BFF10C-2797-4311-8AAA-794E25AD1339}" srcId="{D808A17B-A43E-4BBC-AC55-0D2418301E87}" destId="{7655C7FE-4C26-4DD3-BA0A-C515F35A0964}" srcOrd="1" destOrd="0" parTransId="{A5AF32C2-BF1B-4A89-81D9-1B28B4CE7747}" sibTransId="{4F93DB19-06F7-4A90-8956-6526D3A7B62B}"/>
    <dgm:cxn modelId="{6721FB53-286E-4FAA-B5CE-0B631FCC9349}" type="presOf" srcId="{D8FC7264-A97C-47FF-83AE-5A83BBC7AD5F}" destId="{80B21B36-68CB-41C1-AD1F-1765F42046FE}" srcOrd="0" destOrd="0" presId="urn:microsoft.com/office/officeart/2005/8/layout/hProcess9"/>
    <dgm:cxn modelId="{38B6B640-58E1-4FC1-A5C4-C9716C2DDF9E}" srcId="{D808A17B-A43E-4BBC-AC55-0D2418301E87}" destId="{71F1EDA6-2B9B-4884-A972-B3B4368585D6}" srcOrd="3" destOrd="0" parTransId="{E1194E82-15F9-486E-B993-3A48EC8F3E69}" sibTransId="{D7656D63-B5AD-491E-8BBF-F0BB5B72C263}"/>
    <dgm:cxn modelId="{D1163EED-E0C7-4F18-882E-87C5A3A6A1B5}" type="presOf" srcId="{7655C7FE-4C26-4DD3-BA0A-C515F35A0964}" destId="{ABF0223C-9688-4BD4-86DA-C058872E4C5B}" srcOrd="0" destOrd="0" presId="urn:microsoft.com/office/officeart/2005/8/layout/hProcess9"/>
    <dgm:cxn modelId="{F32935A9-C0F2-458D-908C-11A8BF84F648}" srcId="{D808A17B-A43E-4BBC-AC55-0D2418301E87}" destId="{AEB2C8F7-CC71-458F-85D2-355A4C11ADE8}" srcOrd="0" destOrd="0" parTransId="{F714D4A9-01DC-4AB8-B176-D014A921DCA1}" sibTransId="{1DDC14A3-3CD7-431B-A105-5FB0AFEF47CD}"/>
    <dgm:cxn modelId="{DB54BBD8-C0F9-4C97-A2E3-A63F634AF9D0}" srcId="{D808A17B-A43E-4BBC-AC55-0D2418301E87}" destId="{D8FC7264-A97C-47FF-83AE-5A83BBC7AD5F}" srcOrd="2" destOrd="0" parTransId="{E60BDA92-B81D-4B87-AD50-F90BB9DD2AE6}" sibTransId="{60122F32-3847-4437-8A03-453703423F87}"/>
    <dgm:cxn modelId="{B875E88E-EC7F-477B-A778-86FAFF017FE4}" type="presOf" srcId="{71F1EDA6-2B9B-4884-A972-B3B4368585D6}" destId="{290DBF99-F451-4DC4-8F06-B6BA07FD52BB}" srcOrd="0" destOrd="0" presId="urn:microsoft.com/office/officeart/2005/8/layout/hProcess9"/>
    <dgm:cxn modelId="{7A888CF7-1612-4E10-9F31-71B5D22C8897}" type="presOf" srcId="{AEB2C8F7-CC71-458F-85D2-355A4C11ADE8}" destId="{B95C0DF3-DC5B-421D-8002-7F9C5B558B4B}" srcOrd="0" destOrd="0" presId="urn:microsoft.com/office/officeart/2005/8/layout/hProcess9"/>
    <dgm:cxn modelId="{C373F8AB-BDA0-4AF2-AEEC-C77E12B1E6F0}" type="presOf" srcId="{D808A17B-A43E-4BBC-AC55-0D2418301E87}" destId="{5F33D2CD-8EE3-4672-ACDB-74955372A6EE}" srcOrd="0" destOrd="0" presId="urn:microsoft.com/office/officeart/2005/8/layout/hProcess9"/>
    <dgm:cxn modelId="{5F93F1FB-6E79-4692-A118-45194E47715D}" type="presParOf" srcId="{5F33D2CD-8EE3-4672-ACDB-74955372A6EE}" destId="{7BDF0DF1-1057-4EE2-B160-2A6228031958}" srcOrd="0" destOrd="0" presId="urn:microsoft.com/office/officeart/2005/8/layout/hProcess9"/>
    <dgm:cxn modelId="{626A5DB3-A72E-446B-B0D1-97BCCEEBA786}" type="presParOf" srcId="{5F33D2CD-8EE3-4672-ACDB-74955372A6EE}" destId="{C44D2C88-3DF6-44ED-99C5-8F59A8BA367F}" srcOrd="1" destOrd="0" presId="urn:microsoft.com/office/officeart/2005/8/layout/hProcess9"/>
    <dgm:cxn modelId="{D34C666D-9202-455B-8A4C-40882083D5BB}" type="presParOf" srcId="{C44D2C88-3DF6-44ED-99C5-8F59A8BA367F}" destId="{B95C0DF3-DC5B-421D-8002-7F9C5B558B4B}" srcOrd="0" destOrd="0" presId="urn:microsoft.com/office/officeart/2005/8/layout/hProcess9"/>
    <dgm:cxn modelId="{4A9E2587-E916-456F-8E43-AF407843AE19}" type="presParOf" srcId="{C44D2C88-3DF6-44ED-99C5-8F59A8BA367F}" destId="{318F3257-4710-4760-88DB-1EBBCB5DAB80}" srcOrd="1" destOrd="0" presId="urn:microsoft.com/office/officeart/2005/8/layout/hProcess9"/>
    <dgm:cxn modelId="{AFE8BF1B-F438-4FB4-A191-7EF327460326}" type="presParOf" srcId="{C44D2C88-3DF6-44ED-99C5-8F59A8BA367F}" destId="{ABF0223C-9688-4BD4-86DA-C058872E4C5B}" srcOrd="2" destOrd="0" presId="urn:microsoft.com/office/officeart/2005/8/layout/hProcess9"/>
    <dgm:cxn modelId="{FEB44E7C-4DA2-44B6-B937-09CB323A7BEC}" type="presParOf" srcId="{C44D2C88-3DF6-44ED-99C5-8F59A8BA367F}" destId="{A3EE5DB5-923A-4658-9B97-B3652FD1A702}" srcOrd="3" destOrd="0" presId="urn:microsoft.com/office/officeart/2005/8/layout/hProcess9"/>
    <dgm:cxn modelId="{5E9ACA8D-286A-45AC-AB2D-2D67F661F7EA}" type="presParOf" srcId="{C44D2C88-3DF6-44ED-99C5-8F59A8BA367F}" destId="{80B21B36-68CB-41C1-AD1F-1765F42046FE}" srcOrd="4" destOrd="0" presId="urn:microsoft.com/office/officeart/2005/8/layout/hProcess9"/>
    <dgm:cxn modelId="{3E49087D-1992-4EA3-B3D4-A1B694D2B1D8}" type="presParOf" srcId="{C44D2C88-3DF6-44ED-99C5-8F59A8BA367F}" destId="{920BEABB-EA28-4DCD-B341-7C6621759119}" srcOrd="5" destOrd="0" presId="urn:microsoft.com/office/officeart/2005/8/layout/hProcess9"/>
    <dgm:cxn modelId="{6CDC95C5-0F56-4361-9B1D-10CAF10C0539}" type="presParOf" srcId="{C44D2C88-3DF6-44ED-99C5-8F59A8BA367F}" destId="{290DBF99-F451-4DC4-8F06-B6BA07FD52B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附件上傳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7604DC25-CB67-40A2-867E-3D96D5BAB870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8E39C4E2-027E-47EC-91FD-057994527840}" type="presOf" srcId="{56D65410-6EC3-4D1B-821A-9DE262F66D82}" destId="{B0F4C6D0-F6D5-42AE-B93B-7F303546ACB2}" srcOrd="0" destOrd="0" presId="urn:microsoft.com/office/officeart/2011/layout/TabList"/>
    <dgm:cxn modelId="{81916240-7088-4413-B31F-ECBC23EAC303}" type="presParOf" srcId="{B0F4C6D0-F6D5-42AE-B93B-7F303546ACB2}" destId="{0B7CAC4C-FAD1-407C-A0C7-ED254B417A78}" srcOrd="0" destOrd="0" presId="urn:microsoft.com/office/officeart/2011/layout/TabList"/>
    <dgm:cxn modelId="{A42AB87C-E7EA-48C5-9BA0-6FB2C8CD25DD}" type="presParOf" srcId="{0B7CAC4C-FAD1-407C-A0C7-ED254B417A78}" destId="{6D0DD05B-FD39-4B21-94A0-740FC4736B32}" srcOrd="0" destOrd="0" presId="urn:microsoft.com/office/officeart/2011/layout/TabList"/>
    <dgm:cxn modelId="{7CC1EB79-D7E8-47FF-80B1-A3B2C4FEB583}" type="presParOf" srcId="{0B7CAC4C-FAD1-407C-A0C7-ED254B417A78}" destId="{0C260BC6-D985-433D-97D6-08BDCC2243B6}" srcOrd="1" destOrd="0" presId="urn:microsoft.com/office/officeart/2011/layout/TabList"/>
    <dgm:cxn modelId="{D61513B2-A0BC-4356-B105-2FAEE74F70D3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計畫申請表列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4A767F2C-F926-4682-9203-FE4BA3204D7B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E8350CB3-4A4F-4EAB-8FC0-70BA549C023B}" type="presOf" srcId="{56D65410-6EC3-4D1B-821A-9DE262F66D82}" destId="{B0F4C6D0-F6D5-42AE-B93B-7F303546ACB2}" srcOrd="0" destOrd="0" presId="urn:microsoft.com/office/officeart/2011/layout/TabList"/>
    <dgm:cxn modelId="{5BF82270-BB07-41D7-A85C-7B07AE3DA302}" type="presParOf" srcId="{B0F4C6D0-F6D5-42AE-B93B-7F303546ACB2}" destId="{0B7CAC4C-FAD1-407C-A0C7-ED254B417A78}" srcOrd="0" destOrd="0" presId="urn:microsoft.com/office/officeart/2011/layout/TabList"/>
    <dgm:cxn modelId="{3C15C8DC-B1B2-4D4E-99C2-06571B91E4C9}" type="presParOf" srcId="{0B7CAC4C-FAD1-407C-A0C7-ED254B417A78}" destId="{6D0DD05B-FD39-4B21-94A0-740FC4736B32}" srcOrd="0" destOrd="0" presId="urn:microsoft.com/office/officeart/2011/layout/TabList"/>
    <dgm:cxn modelId="{0B46BC12-F01A-41A7-AB40-DDAA852E33EF}" type="presParOf" srcId="{0B7CAC4C-FAD1-407C-A0C7-ED254B417A78}" destId="{0C260BC6-D985-433D-97D6-08BDCC2243B6}" srcOrd="1" destOrd="0" presId="urn:microsoft.com/office/officeart/2011/layout/TabList"/>
    <dgm:cxn modelId="{FB950763-4BCE-4A82-8247-1EDCC3236EBA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計畫申請表列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F608FAA7-DEDD-40E6-A999-411E9B4B9ACA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78A82264-84BD-44F4-A676-7C58121DA3F4}" type="presOf" srcId="{56D65410-6EC3-4D1B-821A-9DE262F66D82}" destId="{B0F4C6D0-F6D5-42AE-B93B-7F303546ACB2}" srcOrd="0" destOrd="0" presId="urn:microsoft.com/office/officeart/2011/layout/TabList"/>
    <dgm:cxn modelId="{D3A29CFD-D15F-43DE-8DF0-0239FD031AEE}" type="presParOf" srcId="{B0F4C6D0-F6D5-42AE-B93B-7F303546ACB2}" destId="{0B7CAC4C-FAD1-407C-A0C7-ED254B417A78}" srcOrd="0" destOrd="0" presId="urn:microsoft.com/office/officeart/2011/layout/TabList"/>
    <dgm:cxn modelId="{7098B72D-AB67-4119-B102-63034D290673}" type="presParOf" srcId="{0B7CAC4C-FAD1-407C-A0C7-ED254B417A78}" destId="{6D0DD05B-FD39-4B21-94A0-740FC4736B32}" srcOrd="0" destOrd="0" presId="urn:microsoft.com/office/officeart/2011/layout/TabList"/>
    <dgm:cxn modelId="{EBB8F17A-921C-4FB4-ADC5-7B691536BE82}" type="presParOf" srcId="{0B7CAC4C-FAD1-407C-A0C7-ED254B417A78}" destId="{0C260BC6-D985-433D-97D6-08BDCC2243B6}" srcOrd="1" destOrd="0" presId="urn:microsoft.com/office/officeart/2011/layout/TabList"/>
    <dgm:cxn modelId="{EAE99CF9-7DA7-4417-AC83-4DDC3924D96F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808A17B-A43E-4BBC-AC55-0D2418301E8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EB2C8F7-CC71-458F-85D2-355A4C11ADE8}">
      <dgm:prSet phldrT="[文字]" custT="1"/>
      <dgm:spPr/>
      <dgm:t>
        <a:bodyPr/>
        <a:lstStyle/>
        <a:p>
          <a:r>
            <a:rPr lang="zh-TW" altLang="en-US" sz="2000" b="1" dirty="0" smtClean="0"/>
            <a:t>運動</a:t>
          </a:r>
          <a:r>
            <a:rPr lang="en-US" altLang="en-US" sz="2000" b="1" dirty="0" err="1" smtClean="0"/>
            <a:t>i</a:t>
          </a:r>
          <a:r>
            <a:rPr lang="zh-TW" altLang="en-US" sz="2000" b="1" dirty="0" smtClean="0"/>
            <a:t>臺灣</a:t>
          </a:r>
          <a:endParaRPr lang="en-US" altLang="zh-TW" sz="2000" b="1" dirty="0" smtClean="0"/>
        </a:p>
        <a:p>
          <a:r>
            <a:rPr lang="zh-TW" altLang="en-US" sz="2000" b="1" dirty="0" smtClean="0"/>
            <a:t>計畫</a:t>
          </a:r>
          <a:endParaRPr lang="zh-TW" altLang="en-US" sz="2000" b="1" dirty="0"/>
        </a:p>
      </dgm:t>
    </dgm:pt>
    <dgm:pt modelId="{F714D4A9-01DC-4AB8-B176-D014A921DCA1}" type="par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1DDC14A3-3CD7-431B-A105-5FB0AFEF47CD}" type="sib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7655C7FE-4C26-4DD3-BA0A-C515F35A0964}">
      <dgm:prSet phldrT="[文字]" custT="1"/>
      <dgm:spPr/>
      <dgm:t>
        <a:bodyPr/>
        <a:lstStyle/>
        <a:p>
          <a:r>
            <a:rPr lang="zh-TW" altLang="en-US" sz="2000" b="1" dirty="0" smtClean="0"/>
            <a:t>計畫執行</a:t>
          </a:r>
          <a:endParaRPr lang="en-US" altLang="zh-TW" sz="2000" b="1" dirty="0" smtClean="0"/>
        </a:p>
        <a:p>
          <a:r>
            <a:rPr lang="zh-TW" altLang="en-US" sz="2000" b="1" dirty="0" smtClean="0"/>
            <a:t>變更申請</a:t>
          </a:r>
          <a:endParaRPr lang="en-US" altLang="zh-TW" sz="2000" b="1" dirty="0" smtClean="0"/>
        </a:p>
      </dgm:t>
    </dgm:pt>
    <dgm:pt modelId="{A5AF32C2-BF1B-4A89-81D9-1B28B4CE7747}" type="par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4F93DB19-06F7-4A90-8956-6526D3A7B62B}" type="sib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D8FC7264-A97C-47FF-83AE-5A83BBC7AD5F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zh-TW" sz="1600" b="1" dirty="0" smtClean="0"/>
            <a:t>計畫執行變更核定作業</a:t>
          </a:r>
          <a:r>
            <a:rPr lang="en-US" altLang="zh-TW" sz="1600" b="1" dirty="0" smtClean="0"/>
            <a:t>(</a:t>
          </a:r>
          <a:r>
            <a:rPr lang="zh-TW" altLang="en-US" sz="1600" b="1" dirty="0" smtClean="0"/>
            <a:t>縣市政府</a:t>
          </a:r>
          <a:r>
            <a:rPr lang="en-US" altLang="zh-TW" sz="1600" b="1" dirty="0" smtClean="0"/>
            <a:t>)</a:t>
          </a:r>
        </a:p>
      </dgm:t>
    </dgm:pt>
    <dgm:pt modelId="{E60BDA92-B81D-4B87-AD50-F90BB9DD2AE6}" type="par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60122F32-3847-4437-8A03-453703423F87}" type="sib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71F1EDA6-2B9B-4884-A972-B3B4368585D6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zh-TW" sz="1600" b="1" dirty="0" smtClean="0"/>
            <a:t>計畫執行變更核對作業</a:t>
          </a:r>
          <a:r>
            <a:rPr lang="en-US" altLang="zh-TW" sz="1600" b="1" dirty="0" smtClean="0"/>
            <a:t>(</a:t>
          </a:r>
          <a:r>
            <a:rPr lang="zh-TW" altLang="en-US" sz="1600" b="1" dirty="0" smtClean="0"/>
            <a:t>體育署</a:t>
          </a:r>
          <a:r>
            <a:rPr lang="en-US" altLang="zh-TW" sz="1600" b="1" dirty="0" smtClean="0"/>
            <a:t>)</a:t>
          </a:r>
        </a:p>
      </dgm:t>
    </dgm:pt>
    <dgm:pt modelId="{E1194E82-15F9-486E-B993-3A48EC8F3E69}" type="par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D7656D63-B5AD-491E-8BBF-F0BB5B72C263}" type="sib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5F33D2CD-8EE3-4672-ACDB-74955372A6EE}" type="pres">
      <dgm:prSet presAssocID="{D808A17B-A43E-4BBC-AC55-0D2418301E87}" presName="CompostProcess" presStyleCnt="0">
        <dgm:presLayoutVars>
          <dgm:dir/>
          <dgm:resizeHandles val="exact"/>
        </dgm:presLayoutVars>
      </dgm:prSet>
      <dgm:spPr/>
    </dgm:pt>
    <dgm:pt modelId="{7BDF0DF1-1057-4EE2-B160-2A6228031958}" type="pres">
      <dgm:prSet presAssocID="{D808A17B-A43E-4BBC-AC55-0D2418301E87}" presName="arrow" presStyleLbl="bgShp" presStyleIdx="0" presStyleCnt="1" custScaleX="117647" custLinFactNeighborX="-1594" custLinFactNeighborY="0"/>
      <dgm:spPr/>
      <dgm:t>
        <a:bodyPr/>
        <a:lstStyle/>
        <a:p>
          <a:endParaRPr lang="zh-TW" altLang="en-US"/>
        </a:p>
      </dgm:t>
    </dgm:pt>
    <dgm:pt modelId="{C44D2C88-3DF6-44ED-99C5-8F59A8BA367F}" type="pres">
      <dgm:prSet presAssocID="{D808A17B-A43E-4BBC-AC55-0D2418301E87}" presName="linearProcess" presStyleCnt="0"/>
      <dgm:spPr/>
    </dgm:pt>
    <dgm:pt modelId="{B95C0DF3-DC5B-421D-8002-7F9C5B558B4B}" type="pres">
      <dgm:prSet presAssocID="{AEB2C8F7-CC71-458F-85D2-355A4C11ADE8}" presName="textNode" presStyleLbl="node1" presStyleIdx="0" presStyleCnt="4" custLinFactNeighborX="11968" custLinFactNeighborY="-8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8F3257-4710-4760-88DB-1EBBCB5DAB80}" type="pres">
      <dgm:prSet presAssocID="{1DDC14A3-3CD7-431B-A105-5FB0AFEF47CD}" presName="sibTrans" presStyleCnt="0"/>
      <dgm:spPr/>
    </dgm:pt>
    <dgm:pt modelId="{ABF0223C-9688-4BD4-86DA-C058872E4C5B}" type="pres">
      <dgm:prSet presAssocID="{7655C7FE-4C26-4DD3-BA0A-C515F35A096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EE5DB5-923A-4658-9B97-B3652FD1A702}" type="pres">
      <dgm:prSet presAssocID="{4F93DB19-06F7-4A90-8956-6526D3A7B62B}" presName="sibTrans" presStyleCnt="0"/>
      <dgm:spPr/>
    </dgm:pt>
    <dgm:pt modelId="{80B21B36-68CB-41C1-AD1F-1765F42046FE}" type="pres">
      <dgm:prSet presAssocID="{D8FC7264-A97C-47FF-83AE-5A83BBC7AD5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0BEABB-EA28-4DCD-B341-7C6621759119}" type="pres">
      <dgm:prSet presAssocID="{60122F32-3847-4437-8A03-453703423F87}" presName="sibTrans" presStyleCnt="0"/>
      <dgm:spPr/>
    </dgm:pt>
    <dgm:pt modelId="{290DBF99-F451-4DC4-8F06-B6BA07FD52BB}" type="pres">
      <dgm:prSet presAssocID="{71F1EDA6-2B9B-4884-A972-B3B4368585D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3BFF10C-2797-4311-8AAA-794E25AD1339}" srcId="{D808A17B-A43E-4BBC-AC55-0D2418301E87}" destId="{7655C7FE-4C26-4DD3-BA0A-C515F35A0964}" srcOrd="1" destOrd="0" parTransId="{A5AF32C2-BF1B-4A89-81D9-1B28B4CE7747}" sibTransId="{4F93DB19-06F7-4A90-8956-6526D3A7B62B}"/>
    <dgm:cxn modelId="{38B6B640-58E1-4FC1-A5C4-C9716C2DDF9E}" srcId="{D808A17B-A43E-4BBC-AC55-0D2418301E87}" destId="{71F1EDA6-2B9B-4884-A972-B3B4368585D6}" srcOrd="3" destOrd="0" parTransId="{E1194E82-15F9-486E-B993-3A48EC8F3E69}" sibTransId="{D7656D63-B5AD-491E-8BBF-F0BB5B72C263}"/>
    <dgm:cxn modelId="{E7FC6B43-4873-4CC2-BAD8-6D5D7F15E8C8}" type="presOf" srcId="{7655C7FE-4C26-4DD3-BA0A-C515F35A0964}" destId="{ABF0223C-9688-4BD4-86DA-C058872E4C5B}" srcOrd="0" destOrd="0" presId="urn:microsoft.com/office/officeart/2005/8/layout/hProcess9"/>
    <dgm:cxn modelId="{9CE0A184-47BE-44D1-BC42-EF3F24BA2658}" type="presOf" srcId="{D8FC7264-A97C-47FF-83AE-5A83BBC7AD5F}" destId="{80B21B36-68CB-41C1-AD1F-1765F42046FE}" srcOrd="0" destOrd="0" presId="urn:microsoft.com/office/officeart/2005/8/layout/hProcess9"/>
    <dgm:cxn modelId="{F32935A9-C0F2-458D-908C-11A8BF84F648}" srcId="{D808A17B-A43E-4BBC-AC55-0D2418301E87}" destId="{AEB2C8F7-CC71-458F-85D2-355A4C11ADE8}" srcOrd="0" destOrd="0" parTransId="{F714D4A9-01DC-4AB8-B176-D014A921DCA1}" sibTransId="{1DDC14A3-3CD7-431B-A105-5FB0AFEF47CD}"/>
    <dgm:cxn modelId="{DB54BBD8-C0F9-4C97-A2E3-A63F634AF9D0}" srcId="{D808A17B-A43E-4BBC-AC55-0D2418301E87}" destId="{D8FC7264-A97C-47FF-83AE-5A83BBC7AD5F}" srcOrd="2" destOrd="0" parTransId="{E60BDA92-B81D-4B87-AD50-F90BB9DD2AE6}" sibTransId="{60122F32-3847-4437-8A03-453703423F87}"/>
    <dgm:cxn modelId="{72497611-EA5E-4463-B439-25E4EDE8A62C}" type="presOf" srcId="{D808A17B-A43E-4BBC-AC55-0D2418301E87}" destId="{5F33D2CD-8EE3-4672-ACDB-74955372A6EE}" srcOrd="0" destOrd="0" presId="urn:microsoft.com/office/officeart/2005/8/layout/hProcess9"/>
    <dgm:cxn modelId="{9E2F9F33-8E8E-4007-84B0-7F389E2048D0}" type="presOf" srcId="{71F1EDA6-2B9B-4884-A972-B3B4368585D6}" destId="{290DBF99-F451-4DC4-8F06-B6BA07FD52BB}" srcOrd="0" destOrd="0" presId="urn:microsoft.com/office/officeart/2005/8/layout/hProcess9"/>
    <dgm:cxn modelId="{761E560E-1EEA-4FE9-9D32-D923202758A8}" type="presOf" srcId="{AEB2C8F7-CC71-458F-85D2-355A4C11ADE8}" destId="{B95C0DF3-DC5B-421D-8002-7F9C5B558B4B}" srcOrd="0" destOrd="0" presId="urn:microsoft.com/office/officeart/2005/8/layout/hProcess9"/>
    <dgm:cxn modelId="{88C1A54F-2060-42F1-9D65-425C9C3A20D1}" type="presParOf" srcId="{5F33D2CD-8EE3-4672-ACDB-74955372A6EE}" destId="{7BDF0DF1-1057-4EE2-B160-2A6228031958}" srcOrd="0" destOrd="0" presId="urn:microsoft.com/office/officeart/2005/8/layout/hProcess9"/>
    <dgm:cxn modelId="{F9E5CDCE-6183-4654-9AA3-F0E1E95BBC0B}" type="presParOf" srcId="{5F33D2CD-8EE3-4672-ACDB-74955372A6EE}" destId="{C44D2C88-3DF6-44ED-99C5-8F59A8BA367F}" srcOrd="1" destOrd="0" presId="urn:microsoft.com/office/officeart/2005/8/layout/hProcess9"/>
    <dgm:cxn modelId="{82C560D2-0177-47C4-A409-1E023CEE2C89}" type="presParOf" srcId="{C44D2C88-3DF6-44ED-99C5-8F59A8BA367F}" destId="{B95C0DF3-DC5B-421D-8002-7F9C5B558B4B}" srcOrd="0" destOrd="0" presId="urn:microsoft.com/office/officeart/2005/8/layout/hProcess9"/>
    <dgm:cxn modelId="{B8C1AB03-45B5-4BA9-9C66-49454DEE5183}" type="presParOf" srcId="{C44D2C88-3DF6-44ED-99C5-8F59A8BA367F}" destId="{318F3257-4710-4760-88DB-1EBBCB5DAB80}" srcOrd="1" destOrd="0" presId="urn:microsoft.com/office/officeart/2005/8/layout/hProcess9"/>
    <dgm:cxn modelId="{A9226E39-5060-4D21-B215-8E14B279F170}" type="presParOf" srcId="{C44D2C88-3DF6-44ED-99C5-8F59A8BA367F}" destId="{ABF0223C-9688-4BD4-86DA-C058872E4C5B}" srcOrd="2" destOrd="0" presId="urn:microsoft.com/office/officeart/2005/8/layout/hProcess9"/>
    <dgm:cxn modelId="{C93FED02-03D1-4CB2-A4DE-676BCB944FC2}" type="presParOf" srcId="{C44D2C88-3DF6-44ED-99C5-8F59A8BA367F}" destId="{A3EE5DB5-923A-4658-9B97-B3652FD1A702}" srcOrd="3" destOrd="0" presId="urn:microsoft.com/office/officeart/2005/8/layout/hProcess9"/>
    <dgm:cxn modelId="{1CE8A840-3CBE-4F18-B8FB-8199C75BDEFF}" type="presParOf" srcId="{C44D2C88-3DF6-44ED-99C5-8F59A8BA367F}" destId="{80B21B36-68CB-41C1-AD1F-1765F42046FE}" srcOrd="4" destOrd="0" presId="urn:microsoft.com/office/officeart/2005/8/layout/hProcess9"/>
    <dgm:cxn modelId="{43979CCC-0AA7-49EF-8C53-2BCF82E01485}" type="presParOf" srcId="{C44D2C88-3DF6-44ED-99C5-8F59A8BA367F}" destId="{920BEABB-EA28-4DCD-B341-7C6621759119}" srcOrd="5" destOrd="0" presId="urn:microsoft.com/office/officeart/2005/8/layout/hProcess9"/>
    <dgm:cxn modelId="{17BBA4B3-3ED5-4625-BDED-6EA3155F70D6}" type="presParOf" srcId="{C44D2C88-3DF6-44ED-99C5-8F59A8BA367F}" destId="{290DBF99-F451-4DC4-8F06-B6BA07FD52B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修改計畫資料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01EA2999-8144-49CE-8232-AEBC2B64A66A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D1CF9D94-FEE0-41CE-B5C5-F4A8F7547D40}" type="presOf" srcId="{56D65410-6EC3-4D1B-821A-9DE262F66D82}" destId="{B0F4C6D0-F6D5-42AE-B93B-7F303546ACB2}" srcOrd="0" destOrd="0" presId="urn:microsoft.com/office/officeart/2011/layout/TabList"/>
    <dgm:cxn modelId="{C70E70DD-5105-4359-889E-7BD594C89944}" type="presParOf" srcId="{B0F4C6D0-F6D5-42AE-B93B-7F303546ACB2}" destId="{0B7CAC4C-FAD1-407C-A0C7-ED254B417A78}" srcOrd="0" destOrd="0" presId="urn:microsoft.com/office/officeart/2011/layout/TabList"/>
    <dgm:cxn modelId="{BC6709A7-BF92-4E9E-B888-2E34A1CF1E93}" type="presParOf" srcId="{0B7CAC4C-FAD1-407C-A0C7-ED254B417A78}" destId="{6D0DD05B-FD39-4B21-94A0-740FC4736B32}" srcOrd="0" destOrd="0" presId="urn:microsoft.com/office/officeart/2011/layout/TabList"/>
    <dgm:cxn modelId="{1FB0CFAD-328E-4705-9AB1-2012133BA0AD}" type="presParOf" srcId="{0B7CAC4C-FAD1-407C-A0C7-ED254B417A78}" destId="{0C260BC6-D985-433D-97D6-08BDCC2243B6}" srcOrd="1" destOrd="0" presId="urn:microsoft.com/office/officeart/2011/layout/TabList"/>
    <dgm:cxn modelId="{844415CD-42A2-4ECA-8B4D-B6989AFA391C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相關單位輸入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E1C96DE9-C7EB-4944-A8A7-C6ED662B51EC}" type="presOf" srcId="{1B51E8D4-3475-4E9E-9CCC-C351EA26CA92}" destId="{0C260BC6-D985-433D-97D6-08BDCC2243B6}" srcOrd="0" destOrd="0" presId="urn:microsoft.com/office/officeart/2011/layout/TabList"/>
    <dgm:cxn modelId="{EBCE71A9-5236-4D0D-931A-125082379847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FC344C43-F717-4630-8B98-4FF1A27EBA8F}" type="presParOf" srcId="{B0F4C6D0-F6D5-42AE-B93B-7F303546ACB2}" destId="{0B7CAC4C-FAD1-407C-A0C7-ED254B417A78}" srcOrd="0" destOrd="0" presId="urn:microsoft.com/office/officeart/2011/layout/TabList"/>
    <dgm:cxn modelId="{F37D5C8E-1707-43FF-A9E3-571FB54A3C8F}" type="presParOf" srcId="{0B7CAC4C-FAD1-407C-A0C7-ED254B417A78}" destId="{6D0DD05B-FD39-4B21-94A0-740FC4736B32}" srcOrd="0" destOrd="0" presId="urn:microsoft.com/office/officeart/2011/layout/TabList"/>
    <dgm:cxn modelId="{25AE27B2-CD67-4DAF-89D8-2A45CCFE5DB1}" type="presParOf" srcId="{0B7CAC4C-FAD1-407C-A0C7-ED254B417A78}" destId="{0C260BC6-D985-433D-97D6-08BDCC2243B6}" srcOrd="1" destOrd="0" presId="urn:microsoft.com/office/officeart/2011/layout/TabList"/>
    <dgm:cxn modelId="{49A25462-AB5A-416F-863F-D30747468EBF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聯絡人輸入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800B2ECD-B3B5-439D-9121-AD0D30F1EAE2}" type="presOf" srcId="{56D65410-6EC3-4D1B-821A-9DE262F66D82}" destId="{B0F4C6D0-F6D5-42AE-B93B-7F303546ACB2}" srcOrd="0" destOrd="0" presId="urn:microsoft.com/office/officeart/2011/layout/TabList"/>
    <dgm:cxn modelId="{8F1A3173-BFE7-4414-86C2-B0889FA00042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DEF4B2A7-35DD-4962-A9D2-643B8B65E15D}" type="presParOf" srcId="{B0F4C6D0-F6D5-42AE-B93B-7F303546ACB2}" destId="{0B7CAC4C-FAD1-407C-A0C7-ED254B417A78}" srcOrd="0" destOrd="0" presId="urn:microsoft.com/office/officeart/2011/layout/TabList"/>
    <dgm:cxn modelId="{A49F36E6-0627-4034-984C-A0385A4EAF9C}" type="presParOf" srcId="{0B7CAC4C-FAD1-407C-A0C7-ED254B417A78}" destId="{6D0DD05B-FD39-4B21-94A0-740FC4736B32}" srcOrd="0" destOrd="0" presId="urn:microsoft.com/office/officeart/2011/layout/TabList"/>
    <dgm:cxn modelId="{73608984-4B9C-4B3A-BFB1-56F04C9C4C4B}" type="presParOf" srcId="{0B7CAC4C-FAD1-407C-A0C7-ED254B417A78}" destId="{0C260BC6-D985-433D-97D6-08BDCC2243B6}" srcOrd="1" destOrd="0" presId="urn:microsoft.com/office/officeart/2011/layout/TabList"/>
    <dgm:cxn modelId="{FC603103-24D6-4795-A811-DC608D0CA2BF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場地明細輸入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2D779E12-A129-4660-9B12-A1C5457FA273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F9C669A6-60DB-44BB-AEDF-4BEB9AFDEA5C}" type="presOf" srcId="{56D65410-6EC3-4D1B-821A-9DE262F66D82}" destId="{B0F4C6D0-F6D5-42AE-B93B-7F303546ACB2}" srcOrd="0" destOrd="0" presId="urn:microsoft.com/office/officeart/2011/layout/TabList"/>
    <dgm:cxn modelId="{E51B094A-953B-47E6-B3AF-7510B0E2FB53}" type="presParOf" srcId="{B0F4C6D0-F6D5-42AE-B93B-7F303546ACB2}" destId="{0B7CAC4C-FAD1-407C-A0C7-ED254B417A78}" srcOrd="0" destOrd="0" presId="urn:microsoft.com/office/officeart/2011/layout/TabList"/>
    <dgm:cxn modelId="{1280E7FF-1AC4-46DA-8556-701C87B5F3C7}" type="presParOf" srcId="{0B7CAC4C-FAD1-407C-A0C7-ED254B417A78}" destId="{6D0DD05B-FD39-4B21-94A0-740FC4736B32}" srcOrd="0" destOrd="0" presId="urn:microsoft.com/office/officeart/2011/layout/TabList"/>
    <dgm:cxn modelId="{8A02B069-F9F6-4D60-B9B2-E0B166EABA92}" type="presParOf" srcId="{0B7CAC4C-FAD1-407C-A0C7-ED254B417A78}" destId="{0C260BC6-D985-433D-97D6-08BDCC2243B6}" srcOrd="1" destOrd="0" presId="urn:microsoft.com/office/officeart/2011/layout/TabList"/>
    <dgm:cxn modelId="{0EB3E7CD-1148-45EC-8893-574B8E28E84B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經費概算輸入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8F50DA14-5A55-4854-B885-4B3F6B9FC4AB}" type="presOf" srcId="{1B51E8D4-3475-4E9E-9CCC-C351EA26CA92}" destId="{0C260BC6-D985-433D-97D6-08BDCC2243B6}" srcOrd="0" destOrd="0" presId="urn:microsoft.com/office/officeart/2011/layout/TabList"/>
    <dgm:cxn modelId="{092368D9-574B-4516-A64D-043DE43319F8}" type="presOf" srcId="{56D65410-6EC3-4D1B-821A-9DE262F66D82}" destId="{B0F4C6D0-F6D5-42AE-B93B-7F303546ACB2}" srcOrd="0" destOrd="0" presId="urn:microsoft.com/office/officeart/2011/layout/TabList"/>
    <dgm:cxn modelId="{E165EB33-68FC-438F-8273-AA55E7DE8CFF}" type="presParOf" srcId="{B0F4C6D0-F6D5-42AE-B93B-7F303546ACB2}" destId="{0B7CAC4C-FAD1-407C-A0C7-ED254B417A78}" srcOrd="0" destOrd="0" presId="urn:microsoft.com/office/officeart/2011/layout/TabList"/>
    <dgm:cxn modelId="{271A571B-115B-4D9B-A349-4ADAAB6D3BD3}" type="presParOf" srcId="{0B7CAC4C-FAD1-407C-A0C7-ED254B417A78}" destId="{6D0DD05B-FD39-4B21-94A0-740FC4736B32}" srcOrd="0" destOrd="0" presId="urn:microsoft.com/office/officeart/2011/layout/TabList"/>
    <dgm:cxn modelId="{8EB1B8C6-C5E2-4E8A-8189-809D1280F142}" type="presParOf" srcId="{0B7CAC4C-FAD1-407C-A0C7-ED254B417A78}" destId="{0C260BC6-D985-433D-97D6-08BDCC2243B6}" srcOrd="1" destOrd="0" presId="urn:microsoft.com/office/officeart/2011/layout/TabList"/>
    <dgm:cxn modelId="{BA4EB8AB-C033-4308-B47E-8576DFB491A4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附件上傳輸入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D6057F93-A782-40C6-9969-C735F306EA10}" type="presOf" srcId="{1B51E8D4-3475-4E9E-9CCC-C351EA26CA92}" destId="{0C260BC6-D985-433D-97D6-08BDCC2243B6}" srcOrd="0" destOrd="0" presId="urn:microsoft.com/office/officeart/2011/layout/TabList"/>
    <dgm:cxn modelId="{B955C233-0826-499D-850A-67B8FA6FF435}" type="presOf" srcId="{56D65410-6EC3-4D1B-821A-9DE262F66D82}" destId="{B0F4C6D0-F6D5-42AE-B93B-7F303546ACB2}" srcOrd="0" destOrd="0" presId="urn:microsoft.com/office/officeart/2011/layout/TabList"/>
    <dgm:cxn modelId="{8F1E22FE-B170-4EE4-9A94-2003BD2E6A41}" type="presParOf" srcId="{B0F4C6D0-F6D5-42AE-B93B-7F303546ACB2}" destId="{0B7CAC4C-FAD1-407C-A0C7-ED254B417A78}" srcOrd="0" destOrd="0" presId="urn:microsoft.com/office/officeart/2011/layout/TabList"/>
    <dgm:cxn modelId="{AE281263-BF67-4669-B01A-8D58C0A7969E}" type="presParOf" srcId="{0B7CAC4C-FAD1-407C-A0C7-ED254B417A78}" destId="{6D0DD05B-FD39-4B21-94A0-740FC4736B32}" srcOrd="0" destOrd="0" presId="urn:microsoft.com/office/officeart/2011/layout/TabList"/>
    <dgm:cxn modelId="{CEDF385C-5916-4A68-9C18-49FD37D2946A}" type="presParOf" srcId="{0B7CAC4C-FAD1-407C-A0C7-ED254B417A78}" destId="{0C260BC6-D985-433D-97D6-08BDCC2243B6}" srcOrd="1" destOrd="0" presId="urn:microsoft.com/office/officeart/2011/layout/TabList"/>
    <dgm:cxn modelId="{E4CAF105-93A3-4C64-BF00-3C256C679F06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08A17B-A43E-4BBC-AC55-0D2418301E8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EB2C8F7-CC71-458F-85D2-355A4C11ADE8}">
      <dgm:prSet phldrT="[文字]" custT="1"/>
      <dgm:spPr/>
      <dgm:t>
        <a:bodyPr/>
        <a:lstStyle/>
        <a:p>
          <a:r>
            <a:rPr lang="zh-TW" altLang="en-US" sz="2000" b="1" dirty="0" smtClean="0"/>
            <a:t>運動</a:t>
          </a:r>
          <a:r>
            <a:rPr lang="en-US" altLang="en-US" sz="2000" b="1" dirty="0" err="1" smtClean="0"/>
            <a:t>i</a:t>
          </a:r>
          <a:r>
            <a:rPr lang="zh-TW" altLang="en-US" sz="2000" b="1" dirty="0" smtClean="0"/>
            <a:t>臺灣</a:t>
          </a:r>
          <a:endParaRPr lang="en-US" altLang="zh-TW" sz="2000" b="1" dirty="0" smtClean="0"/>
        </a:p>
        <a:p>
          <a:r>
            <a:rPr lang="zh-TW" altLang="en-US" sz="2000" b="1" dirty="0" smtClean="0"/>
            <a:t>計畫</a:t>
          </a:r>
          <a:endParaRPr lang="zh-TW" altLang="en-US" sz="2000" b="1" dirty="0"/>
        </a:p>
      </dgm:t>
    </dgm:pt>
    <dgm:pt modelId="{F714D4A9-01DC-4AB8-B176-D014A921DCA1}" type="par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1DDC14A3-3CD7-431B-A105-5FB0AFEF47CD}" type="sib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7655C7FE-4C26-4DD3-BA0A-C515F35A0964}">
      <dgm:prSet phldrT="[文字]" custT="1"/>
      <dgm:spPr/>
      <dgm:t>
        <a:bodyPr/>
        <a:lstStyle/>
        <a:p>
          <a:r>
            <a:rPr lang="zh-TW" altLang="en-US" sz="2000" b="1" dirty="0" smtClean="0"/>
            <a:t>計畫申請作業</a:t>
          </a:r>
          <a:endParaRPr lang="en-US" altLang="zh-TW" sz="2000" b="1" dirty="0" smtClean="0"/>
        </a:p>
      </dgm:t>
    </dgm:pt>
    <dgm:pt modelId="{A5AF32C2-BF1B-4A89-81D9-1B28B4CE7747}" type="par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4F93DB19-06F7-4A90-8956-6526D3A7B62B}" type="sib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D8FC7264-A97C-47FF-83AE-5A83BBC7AD5F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zh-TW" sz="1600" b="1" dirty="0" smtClean="0"/>
            <a:t>計畫新增申請審核作業</a:t>
          </a:r>
          <a:r>
            <a:rPr lang="en-US" altLang="zh-TW" sz="1600" b="1" dirty="0" smtClean="0"/>
            <a:t>(</a:t>
          </a:r>
          <a:r>
            <a:rPr lang="zh-TW" altLang="en-US" sz="1600" b="1" dirty="0" smtClean="0"/>
            <a:t>縣市政府</a:t>
          </a:r>
          <a:r>
            <a:rPr lang="en-US" altLang="zh-TW" sz="1600" b="1" dirty="0" smtClean="0"/>
            <a:t>)</a:t>
          </a:r>
        </a:p>
      </dgm:t>
    </dgm:pt>
    <dgm:pt modelId="{E60BDA92-B81D-4B87-AD50-F90BB9DD2AE6}" type="par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60122F32-3847-4437-8A03-453703423F87}" type="sib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71F1EDA6-2B9B-4884-A972-B3B4368585D6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zh-TW" sz="1600" b="1" dirty="0" smtClean="0"/>
            <a:t>計畫新增申請審核作業</a:t>
          </a:r>
          <a:r>
            <a:rPr lang="en-US" altLang="zh-TW" sz="1600" b="1" dirty="0" smtClean="0"/>
            <a:t>(</a:t>
          </a:r>
          <a:r>
            <a:rPr lang="zh-TW" altLang="en-US" sz="1600" b="1" dirty="0" smtClean="0"/>
            <a:t>體育署</a:t>
          </a:r>
          <a:r>
            <a:rPr lang="en-US" altLang="zh-TW" sz="1600" b="1" dirty="0" smtClean="0"/>
            <a:t>)</a:t>
          </a:r>
        </a:p>
      </dgm:t>
    </dgm:pt>
    <dgm:pt modelId="{E1194E82-15F9-486E-B993-3A48EC8F3E69}" type="par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D7656D63-B5AD-491E-8BBF-F0BB5B72C263}" type="sib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5F33D2CD-8EE3-4672-ACDB-74955372A6EE}" type="pres">
      <dgm:prSet presAssocID="{D808A17B-A43E-4BBC-AC55-0D2418301E87}" presName="CompostProcess" presStyleCnt="0">
        <dgm:presLayoutVars>
          <dgm:dir/>
          <dgm:resizeHandles val="exact"/>
        </dgm:presLayoutVars>
      </dgm:prSet>
      <dgm:spPr/>
    </dgm:pt>
    <dgm:pt modelId="{7BDF0DF1-1057-4EE2-B160-2A6228031958}" type="pres">
      <dgm:prSet presAssocID="{D808A17B-A43E-4BBC-AC55-0D2418301E87}" presName="arrow" presStyleLbl="bgShp" presStyleIdx="0" presStyleCnt="1" custScaleX="117647" custLinFactNeighborX="-1594" custLinFactNeighborY="0"/>
      <dgm:spPr/>
      <dgm:t>
        <a:bodyPr/>
        <a:lstStyle/>
        <a:p>
          <a:endParaRPr lang="zh-TW" altLang="en-US"/>
        </a:p>
      </dgm:t>
    </dgm:pt>
    <dgm:pt modelId="{C44D2C88-3DF6-44ED-99C5-8F59A8BA367F}" type="pres">
      <dgm:prSet presAssocID="{D808A17B-A43E-4BBC-AC55-0D2418301E87}" presName="linearProcess" presStyleCnt="0"/>
      <dgm:spPr/>
    </dgm:pt>
    <dgm:pt modelId="{B95C0DF3-DC5B-421D-8002-7F9C5B558B4B}" type="pres">
      <dgm:prSet presAssocID="{AEB2C8F7-CC71-458F-85D2-355A4C11ADE8}" presName="textNode" presStyleLbl="node1" presStyleIdx="0" presStyleCnt="4" custLinFactNeighborX="11968" custLinFactNeighborY="-8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8F3257-4710-4760-88DB-1EBBCB5DAB80}" type="pres">
      <dgm:prSet presAssocID="{1DDC14A3-3CD7-431B-A105-5FB0AFEF47CD}" presName="sibTrans" presStyleCnt="0"/>
      <dgm:spPr/>
    </dgm:pt>
    <dgm:pt modelId="{ABF0223C-9688-4BD4-86DA-C058872E4C5B}" type="pres">
      <dgm:prSet presAssocID="{7655C7FE-4C26-4DD3-BA0A-C515F35A096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EE5DB5-923A-4658-9B97-B3652FD1A702}" type="pres">
      <dgm:prSet presAssocID="{4F93DB19-06F7-4A90-8956-6526D3A7B62B}" presName="sibTrans" presStyleCnt="0"/>
      <dgm:spPr/>
    </dgm:pt>
    <dgm:pt modelId="{80B21B36-68CB-41C1-AD1F-1765F42046FE}" type="pres">
      <dgm:prSet presAssocID="{D8FC7264-A97C-47FF-83AE-5A83BBC7AD5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0BEABB-EA28-4DCD-B341-7C6621759119}" type="pres">
      <dgm:prSet presAssocID="{60122F32-3847-4437-8A03-453703423F87}" presName="sibTrans" presStyleCnt="0"/>
      <dgm:spPr/>
    </dgm:pt>
    <dgm:pt modelId="{290DBF99-F451-4DC4-8F06-B6BA07FD52BB}" type="pres">
      <dgm:prSet presAssocID="{71F1EDA6-2B9B-4884-A972-B3B4368585D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32935A9-C0F2-458D-908C-11A8BF84F648}" srcId="{D808A17B-A43E-4BBC-AC55-0D2418301E87}" destId="{AEB2C8F7-CC71-458F-85D2-355A4C11ADE8}" srcOrd="0" destOrd="0" parTransId="{F714D4A9-01DC-4AB8-B176-D014A921DCA1}" sibTransId="{1DDC14A3-3CD7-431B-A105-5FB0AFEF47CD}"/>
    <dgm:cxn modelId="{CA492372-BCF7-49FF-8E46-C16BEC045F2A}" type="presOf" srcId="{D808A17B-A43E-4BBC-AC55-0D2418301E87}" destId="{5F33D2CD-8EE3-4672-ACDB-74955372A6EE}" srcOrd="0" destOrd="0" presId="urn:microsoft.com/office/officeart/2005/8/layout/hProcess9"/>
    <dgm:cxn modelId="{54B5AA54-0ED8-4B7F-81CA-D9E04F8135AB}" type="presOf" srcId="{71F1EDA6-2B9B-4884-A972-B3B4368585D6}" destId="{290DBF99-F451-4DC4-8F06-B6BA07FD52BB}" srcOrd="0" destOrd="0" presId="urn:microsoft.com/office/officeart/2005/8/layout/hProcess9"/>
    <dgm:cxn modelId="{DB54BBD8-C0F9-4C97-A2E3-A63F634AF9D0}" srcId="{D808A17B-A43E-4BBC-AC55-0D2418301E87}" destId="{D8FC7264-A97C-47FF-83AE-5A83BBC7AD5F}" srcOrd="2" destOrd="0" parTransId="{E60BDA92-B81D-4B87-AD50-F90BB9DD2AE6}" sibTransId="{60122F32-3847-4437-8A03-453703423F87}"/>
    <dgm:cxn modelId="{BE01197E-16EF-41AE-BA6D-569877E9F202}" type="presOf" srcId="{AEB2C8F7-CC71-458F-85D2-355A4C11ADE8}" destId="{B95C0DF3-DC5B-421D-8002-7F9C5B558B4B}" srcOrd="0" destOrd="0" presId="urn:microsoft.com/office/officeart/2005/8/layout/hProcess9"/>
    <dgm:cxn modelId="{38B6B640-58E1-4FC1-A5C4-C9716C2DDF9E}" srcId="{D808A17B-A43E-4BBC-AC55-0D2418301E87}" destId="{71F1EDA6-2B9B-4884-A972-B3B4368585D6}" srcOrd="3" destOrd="0" parTransId="{E1194E82-15F9-486E-B993-3A48EC8F3E69}" sibTransId="{D7656D63-B5AD-491E-8BBF-F0BB5B72C263}"/>
    <dgm:cxn modelId="{095B29F4-3F8B-47AD-92C2-5CF9AA990DA5}" type="presOf" srcId="{7655C7FE-4C26-4DD3-BA0A-C515F35A0964}" destId="{ABF0223C-9688-4BD4-86DA-C058872E4C5B}" srcOrd="0" destOrd="0" presId="urn:microsoft.com/office/officeart/2005/8/layout/hProcess9"/>
    <dgm:cxn modelId="{C3BFF10C-2797-4311-8AAA-794E25AD1339}" srcId="{D808A17B-A43E-4BBC-AC55-0D2418301E87}" destId="{7655C7FE-4C26-4DD3-BA0A-C515F35A0964}" srcOrd="1" destOrd="0" parTransId="{A5AF32C2-BF1B-4A89-81D9-1B28B4CE7747}" sibTransId="{4F93DB19-06F7-4A90-8956-6526D3A7B62B}"/>
    <dgm:cxn modelId="{DBB2B771-37FE-4A48-857F-51A6B11021B7}" type="presOf" srcId="{D8FC7264-A97C-47FF-83AE-5A83BBC7AD5F}" destId="{80B21B36-68CB-41C1-AD1F-1765F42046FE}" srcOrd="0" destOrd="0" presId="urn:microsoft.com/office/officeart/2005/8/layout/hProcess9"/>
    <dgm:cxn modelId="{2CC3C88A-9824-417E-A383-2E5F34DBF2CA}" type="presParOf" srcId="{5F33D2CD-8EE3-4672-ACDB-74955372A6EE}" destId="{7BDF0DF1-1057-4EE2-B160-2A6228031958}" srcOrd="0" destOrd="0" presId="urn:microsoft.com/office/officeart/2005/8/layout/hProcess9"/>
    <dgm:cxn modelId="{C606FCDF-4512-4B34-8F3C-1F6D398C02DC}" type="presParOf" srcId="{5F33D2CD-8EE3-4672-ACDB-74955372A6EE}" destId="{C44D2C88-3DF6-44ED-99C5-8F59A8BA367F}" srcOrd="1" destOrd="0" presId="urn:microsoft.com/office/officeart/2005/8/layout/hProcess9"/>
    <dgm:cxn modelId="{67339CA8-B937-434E-BF43-1EAFA8F38528}" type="presParOf" srcId="{C44D2C88-3DF6-44ED-99C5-8F59A8BA367F}" destId="{B95C0DF3-DC5B-421D-8002-7F9C5B558B4B}" srcOrd="0" destOrd="0" presId="urn:microsoft.com/office/officeart/2005/8/layout/hProcess9"/>
    <dgm:cxn modelId="{02B4749A-4F2F-408B-867F-8B59268234F5}" type="presParOf" srcId="{C44D2C88-3DF6-44ED-99C5-8F59A8BA367F}" destId="{318F3257-4710-4760-88DB-1EBBCB5DAB80}" srcOrd="1" destOrd="0" presId="urn:microsoft.com/office/officeart/2005/8/layout/hProcess9"/>
    <dgm:cxn modelId="{6E93A0A9-713E-4C28-96B0-A08A453D61E8}" type="presParOf" srcId="{C44D2C88-3DF6-44ED-99C5-8F59A8BA367F}" destId="{ABF0223C-9688-4BD4-86DA-C058872E4C5B}" srcOrd="2" destOrd="0" presId="urn:microsoft.com/office/officeart/2005/8/layout/hProcess9"/>
    <dgm:cxn modelId="{2E9C1145-AF52-4533-B49A-21ECC928EDA3}" type="presParOf" srcId="{C44D2C88-3DF6-44ED-99C5-8F59A8BA367F}" destId="{A3EE5DB5-923A-4658-9B97-B3652FD1A702}" srcOrd="3" destOrd="0" presId="urn:microsoft.com/office/officeart/2005/8/layout/hProcess9"/>
    <dgm:cxn modelId="{17243AB5-0959-48BD-8486-597F5F413C1C}" type="presParOf" srcId="{C44D2C88-3DF6-44ED-99C5-8F59A8BA367F}" destId="{80B21B36-68CB-41C1-AD1F-1765F42046FE}" srcOrd="4" destOrd="0" presId="urn:microsoft.com/office/officeart/2005/8/layout/hProcess9"/>
    <dgm:cxn modelId="{F3C352BF-2882-4CB0-B374-2F80DFBFF805}" type="presParOf" srcId="{C44D2C88-3DF6-44ED-99C5-8F59A8BA367F}" destId="{920BEABB-EA28-4DCD-B341-7C6621759119}" srcOrd="5" destOrd="0" presId="urn:microsoft.com/office/officeart/2005/8/layout/hProcess9"/>
    <dgm:cxn modelId="{FB747882-0324-46FD-9AD1-C5F6CAE0F369}" type="presParOf" srcId="{C44D2C88-3DF6-44ED-99C5-8F59A8BA367F}" destId="{290DBF99-F451-4DC4-8F06-B6BA07FD52B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計畫申請表列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B489AE83-D114-4E86-A975-51AD2477F6A8}" type="presOf" srcId="{56D65410-6EC3-4D1B-821A-9DE262F66D82}" destId="{B0F4C6D0-F6D5-42AE-B93B-7F303546ACB2}" srcOrd="0" destOrd="0" presId="urn:microsoft.com/office/officeart/2011/layout/TabList"/>
    <dgm:cxn modelId="{75C11C4A-DED2-4C7C-9E8D-1CED64EC1FBA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B65FC45F-CB0B-4C47-A1F8-7335180737BC}" type="presParOf" srcId="{B0F4C6D0-F6D5-42AE-B93B-7F303546ACB2}" destId="{0B7CAC4C-FAD1-407C-A0C7-ED254B417A78}" srcOrd="0" destOrd="0" presId="urn:microsoft.com/office/officeart/2011/layout/TabList"/>
    <dgm:cxn modelId="{6DDB73CD-92AA-4816-81E9-5C25D3745C2F}" type="presParOf" srcId="{0B7CAC4C-FAD1-407C-A0C7-ED254B417A78}" destId="{6D0DD05B-FD39-4B21-94A0-740FC4736B32}" srcOrd="0" destOrd="0" presId="urn:microsoft.com/office/officeart/2011/layout/TabList"/>
    <dgm:cxn modelId="{60092186-C5CA-4018-943F-060360F7BC7D}" type="presParOf" srcId="{0B7CAC4C-FAD1-407C-A0C7-ED254B417A78}" destId="{0C260BC6-D985-433D-97D6-08BDCC2243B6}" srcOrd="1" destOrd="0" presId="urn:microsoft.com/office/officeart/2011/layout/TabList"/>
    <dgm:cxn modelId="{05A9FB23-A2AB-4CE8-8BC7-AA342B295C5B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808A17B-A43E-4BBC-AC55-0D2418301E8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EB2C8F7-CC71-458F-85D2-355A4C11ADE8}">
      <dgm:prSet phldrT="[文字]" custT="1"/>
      <dgm:spPr/>
      <dgm:t>
        <a:bodyPr/>
        <a:lstStyle/>
        <a:p>
          <a:r>
            <a:rPr lang="zh-TW" altLang="en-US" sz="2000" b="1" dirty="0" smtClean="0"/>
            <a:t>運動</a:t>
          </a:r>
          <a:r>
            <a:rPr lang="en-US" altLang="en-US" sz="2000" b="1" dirty="0" err="1" smtClean="0"/>
            <a:t>i</a:t>
          </a:r>
          <a:r>
            <a:rPr lang="zh-TW" altLang="en-US" sz="2000" b="1" dirty="0" smtClean="0"/>
            <a:t>臺灣</a:t>
          </a:r>
          <a:endParaRPr lang="en-US" altLang="zh-TW" sz="2000" b="1" dirty="0" smtClean="0"/>
        </a:p>
        <a:p>
          <a:r>
            <a:rPr lang="zh-TW" altLang="en-US" sz="2000" b="1" dirty="0" smtClean="0"/>
            <a:t>計畫</a:t>
          </a:r>
          <a:endParaRPr lang="zh-TW" altLang="en-US" sz="2000" b="1" dirty="0"/>
        </a:p>
      </dgm:t>
    </dgm:pt>
    <dgm:pt modelId="{F714D4A9-01DC-4AB8-B176-D014A921DCA1}" type="par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1DDC14A3-3CD7-431B-A105-5FB0AFEF47CD}" type="sib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7655C7FE-4C26-4DD3-BA0A-C515F35A0964}">
      <dgm:prSet phldrT="[文字]" custT="1"/>
      <dgm:spPr/>
      <dgm:t>
        <a:bodyPr/>
        <a:lstStyle/>
        <a:p>
          <a:r>
            <a:rPr lang="zh-TW" altLang="en-US" sz="2000" b="1" dirty="0" smtClean="0"/>
            <a:t>計畫執行</a:t>
          </a:r>
          <a:endParaRPr lang="en-US" altLang="zh-TW" sz="2000" b="1" dirty="0" smtClean="0"/>
        </a:p>
        <a:p>
          <a:r>
            <a:rPr lang="zh-TW" altLang="en-US" sz="2000" b="1" dirty="0" smtClean="0"/>
            <a:t>延期申請</a:t>
          </a:r>
          <a:endParaRPr lang="en-US" altLang="zh-TW" sz="2000" b="1" dirty="0" smtClean="0"/>
        </a:p>
      </dgm:t>
    </dgm:pt>
    <dgm:pt modelId="{A5AF32C2-BF1B-4A89-81D9-1B28B4CE7747}" type="par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4F93DB19-06F7-4A90-8956-6526D3A7B62B}" type="sib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D8FC7264-A97C-47FF-83AE-5A83BBC7AD5F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zh-TW" sz="1600" b="1" dirty="0" smtClean="0"/>
            <a:t>計畫執行延期明細表列印</a:t>
          </a:r>
          <a:endParaRPr lang="en-US" altLang="zh-TW" sz="1600" b="1" dirty="0" smtClean="0"/>
        </a:p>
        <a:p>
          <a:pPr>
            <a:spcAft>
              <a:spcPts val="0"/>
            </a:spcAft>
          </a:pPr>
          <a:r>
            <a:rPr lang="en-US" altLang="zh-TW" sz="1600" b="1" dirty="0" smtClean="0"/>
            <a:t>(</a:t>
          </a:r>
          <a:r>
            <a:rPr lang="zh-TW" altLang="en-US" sz="1600" b="1" dirty="0" smtClean="0"/>
            <a:t>縣市政府</a:t>
          </a:r>
          <a:r>
            <a:rPr lang="en-US" altLang="zh-TW" sz="1600" b="1" dirty="0" smtClean="0"/>
            <a:t>)</a:t>
          </a:r>
        </a:p>
      </dgm:t>
    </dgm:pt>
    <dgm:pt modelId="{E60BDA92-B81D-4B87-AD50-F90BB9DD2AE6}" type="par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60122F32-3847-4437-8A03-453703423F87}" type="sib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71F1EDA6-2B9B-4884-A972-B3B4368585D6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zh-TW" sz="1600" b="1" dirty="0" smtClean="0"/>
            <a:t>計畫執行延期</a:t>
          </a:r>
          <a:r>
            <a:rPr lang="zh-TW" altLang="en-US" sz="1600" b="1" dirty="0" smtClean="0"/>
            <a:t>統計</a:t>
          </a:r>
          <a:r>
            <a:rPr lang="zh-TW" altLang="zh-TW" sz="1600" b="1" dirty="0" smtClean="0"/>
            <a:t>表列印</a:t>
          </a:r>
          <a:endParaRPr lang="en-US" altLang="zh-TW" sz="1600" b="1" dirty="0" smtClean="0"/>
        </a:p>
        <a:p>
          <a:pPr>
            <a:spcAft>
              <a:spcPts val="0"/>
            </a:spcAft>
          </a:pPr>
          <a:r>
            <a:rPr lang="en-US" altLang="zh-TW" sz="1600" b="1" dirty="0" smtClean="0"/>
            <a:t>(</a:t>
          </a:r>
          <a:r>
            <a:rPr lang="zh-TW" altLang="en-US" sz="1600" b="1" dirty="0" smtClean="0"/>
            <a:t>縣市政府</a:t>
          </a:r>
          <a:r>
            <a:rPr lang="en-US" altLang="zh-TW" sz="1600" b="1" dirty="0" smtClean="0"/>
            <a:t>)</a:t>
          </a:r>
        </a:p>
      </dgm:t>
    </dgm:pt>
    <dgm:pt modelId="{E1194E82-15F9-486E-B993-3A48EC8F3E69}" type="par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D7656D63-B5AD-491E-8BBF-F0BB5B72C263}" type="sib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5F33D2CD-8EE3-4672-ACDB-74955372A6EE}" type="pres">
      <dgm:prSet presAssocID="{D808A17B-A43E-4BBC-AC55-0D2418301E87}" presName="CompostProcess" presStyleCnt="0">
        <dgm:presLayoutVars>
          <dgm:dir/>
          <dgm:resizeHandles val="exact"/>
        </dgm:presLayoutVars>
      </dgm:prSet>
      <dgm:spPr/>
    </dgm:pt>
    <dgm:pt modelId="{7BDF0DF1-1057-4EE2-B160-2A6228031958}" type="pres">
      <dgm:prSet presAssocID="{D808A17B-A43E-4BBC-AC55-0D2418301E87}" presName="arrow" presStyleLbl="bgShp" presStyleIdx="0" presStyleCnt="1" custScaleX="117647" custLinFactNeighborX="-1594" custLinFactNeighborY="0"/>
      <dgm:spPr/>
      <dgm:t>
        <a:bodyPr/>
        <a:lstStyle/>
        <a:p>
          <a:endParaRPr lang="zh-TW" altLang="en-US"/>
        </a:p>
      </dgm:t>
    </dgm:pt>
    <dgm:pt modelId="{C44D2C88-3DF6-44ED-99C5-8F59A8BA367F}" type="pres">
      <dgm:prSet presAssocID="{D808A17B-A43E-4BBC-AC55-0D2418301E87}" presName="linearProcess" presStyleCnt="0"/>
      <dgm:spPr/>
    </dgm:pt>
    <dgm:pt modelId="{B95C0DF3-DC5B-421D-8002-7F9C5B558B4B}" type="pres">
      <dgm:prSet presAssocID="{AEB2C8F7-CC71-458F-85D2-355A4C11ADE8}" presName="textNode" presStyleLbl="node1" presStyleIdx="0" presStyleCnt="4" custLinFactNeighborX="11968" custLinFactNeighborY="-8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8F3257-4710-4760-88DB-1EBBCB5DAB80}" type="pres">
      <dgm:prSet presAssocID="{1DDC14A3-3CD7-431B-A105-5FB0AFEF47CD}" presName="sibTrans" presStyleCnt="0"/>
      <dgm:spPr/>
    </dgm:pt>
    <dgm:pt modelId="{ABF0223C-9688-4BD4-86DA-C058872E4C5B}" type="pres">
      <dgm:prSet presAssocID="{7655C7FE-4C26-4DD3-BA0A-C515F35A096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EE5DB5-923A-4658-9B97-B3652FD1A702}" type="pres">
      <dgm:prSet presAssocID="{4F93DB19-06F7-4A90-8956-6526D3A7B62B}" presName="sibTrans" presStyleCnt="0"/>
      <dgm:spPr/>
    </dgm:pt>
    <dgm:pt modelId="{80B21B36-68CB-41C1-AD1F-1765F42046FE}" type="pres">
      <dgm:prSet presAssocID="{D8FC7264-A97C-47FF-83AE-5A83BBC7AD5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0BEABB-EA28-4DCD-B341-7C6621759119}" type="pres">
      <dgm:prSet presAssocID="{60122F32-3847-4437-8A03-453703423F87}" presName="sibTrans" presStyleCnt="0"/>
      <dgm:spPr/>
    </dgm:pt>
    <dgm:pt modelId="{290DBF99-F451-4DC4-8F06-B6BA07FD52BB}" type="pres">
      <dgm:prSet presAssocID="{71F1EDA6-2B9B-4884-A972-B3B4368585D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3BFF10C-2797-4311-8AAA-794E25AD1339}" srcId="{D808A17B-A43E-4BBC-AC55-0D2418301E87}" destId="{7655C7FE-4C26-4DD3-BA0A-C515F35A0964}" srcOrd="1" destOrd="0" parTransId="{A5AF32C2-BF1B-4A89-81D9-1B28B4CE7747}" sibTransId="{4F93DB19-06F7-4A90-8956-6526D3A7B62B}"/>
    <dgm:cxn modelId="{6FCD4FD9-19AC-41C6-9842-552E7B40004A}" type="presOf" srcId="{D808A17B-A43E-4BBC-AC55-0D2418301E87}" destId="{5F33D2CD-8EE3-4672-ACDB-74955372A6EE}" srcOrd="0" destOrd="0" presId="urn:microsoft.com/office/officeart/2005/8/layout/hProcess9"/>
    <dgm:cxn modelId="{B9DF596B-B65D-4E37-97C7-03548811CCEF}" type="presOf" srcId="{AEB2C8F7-CC71-458F-85D2-355A4C11ADE8}" destId="{B95C0DF3-DC5B-421D-8002-7F9C5B558B4B}" srcOrd="0" destOrd="0" presId="urn:microsoft.com/office/officeart/2005/8/layout/hProcess9"/>
    <dgm:cxn modelId="{38B6B640-58E1-4FC1-A5C4-C9716C2DDF9E}" srcId="{D808A17B-A43E-4BBC-AC55-0D2418301E87}" destId="{71F1EDA6-2B9B-4884-A972-B3B4368585D6}" srcOrd="3" destOrd="0" parTransId="{E1194E82-15F9-486E-B993-3A48EC8F3E69}" sibTransId="{D7656D63-B5AD-491E-8BBF-F0BB5B72C263}"/>
    <dgm:cxn modelId="{F81BD44D-8A90-4780-95FA-7C87B5FD936E}" type="presOf" srcId="{71F1EDA6-2B9B-4884-A972-B3B4368585D6}" destId="{290DBF99-F451-4DC4-8F06-B6BA07FD52BB}" srcOrd="0" destOrd="0" presId="urn:microsoft.com/office/officeart/2005/8/layout/hProcess9"/>
    <dgm:cxn modelId="{F32935A9-C0F2-458D-908C-11A8BF84F648}" srcId="{D808A17B-A43E-4BBC-AC55-0D2418301E87}" destId="{AEB2C8F7-CC71-458F-85D2-355A4C11ADE8}" srcOrd="0" destOrd="0" parTransId="{F714D4A9-01DC-4AB8-B176-D014A921DCA1}" sibTransId="{1DDC14A3-3CD7-431B-A105-5FB0AFEF47CD}"/>
    <dgm:cxn modelId="{DB54BBD8-C0F9-4C97-A2E3-A63F634AF9D0}" srcId="{D808A17B-A43E-4BBC-AC55-0D2418301E87}" destId="{D8FC7264-A97C-47FF-83AE-5A83BBC7AD5F}" srcOrd="2" destOrd="0" parTransId="{E60BDA92-B81D-4B87-AD50-F90BB9DD2AE6}" sibTransId="{60122F32-3847-4437-8A03-453703423F87}"/>
    <dgm:cxn modelId="{01A515F3-53AB-4907-971C-068CFA8EAE71}" type="presOf" srcId="{7655C7FE-4C26-4DD3-BA0A-C515F35A0964}" destId="{ABF0223C-9688-4BD4-86DA-C058872E4C5B}" srcOrd="0" destOrd="0" presId="urn:microsoft.com/office/officeart/2005/8/layout/hProcess9"/>
    <dgm:cxn modelId="{EE2C408B-27B7-46BB-9748-DFB027A3857A}" type="presOf" srcId="{D8FC7264-A97C-47FF-83AE-5A83BBC7AD5F}" destId="{80B21B36-68CB-41C1-AD1F-1765F42046FE}" srcOrd="0" destOrd="0" presId="urn:microsoft.com/office/officeart/2005/8/layout/hProcess9"/>
    <dgm:cxn modelId="{A0E2FC8B-1E69-4043-853A-19AFDE9CC14C}" type="presParOf" srcId="{5F33D2CD-8EE3-4672-ACDB-74955372A6EE}" destId="{7BDF0DF1-1057-4EE2-B160-2A6228031958}" srcOrd="0" destOrd="0" presId="urn:microsoft.com/office/officeart/2005/8/layout/hProcess9"/>
    <dgm:cxn modelId="{68CD6E83-1AF7-470F-8E0D-58F0D5DCC4EF}" type="presParOf" srcId="{5F33D2CD-8EE3-4672-ACDB-74955372A6EE}" destId="{C44D2C88-3DF6-44ED-99C5-8F59A8BA367F}" srcOrd="1" destOrd="0" presId="urn:microsoft.com/office/officeart/2005/8/layout/hProcess9"/>
    <dgm:cxn modelId="{DF8117C6-10A1-4E79-8BEF-C2B562F1A2B7}" type="presParOf" srcId="{C44D2C88-3DF6-44ED-99C5-8F59A8BA367F}" destId="{B95C0DF3-DC5B-421D-8002-7F9C5B558B4B}" srcOrd="0" destOrd="0" presId="urn:microsoft.com/office/officeart/2005/8/layout/hProcess9"/>
    <dgm:cxn modelId="{1F5F17D9-7D55-444F-8333-5452FA045973}" type="presParOf" srcId="{C44D2C88-3DF6-44ED-99C5-8F59A8BA367F}" destId="{318F3257-4710-4760-88DB-1EBBCB5DAB80}" srcOrd="1" destOrd="0" presId="urn:microsoft.com/office/officeart/2005/8/layout/hProcess9"/>
    <dgm:cxn modelId="{8F18B194-D05F-4D7F-9682-CC4DAAB7ED3F}" type="presParOf" srcId="{C44D2C88-3DF6-44ED-99C5-8F59A8BA367F}" destId="{ABF0223C-9688-4BD4-86DA-C058872E4C5B}" srcOrd="2" destOrd="0" presId="urn:microsoft.com/office/officeart/2005/8/layout/hProcess9"/>
    <dgm:cxn modelId="{CF0D3E4C-8929-40A4-BF36-CA8DDB149AF1}" type="presParOf" srcId="{C44D2C88-3DF6-44ED-99C5-8F59A8BA367F}" destId="{A3EE5DB5-923A-4658-9B97-B3652FD1A702}" srcOrd="3" destOrd="0" presId="urn:microsoft.com/office/officeart/2005/8/layout/hProcess9"/>
    <dgm:cxn modelId="{16C484C2-B5D5-4D54-9F4C-A637563DEA5F}" type="presParOf" srcId="{C44D2C88-3DF6-44ED-99C5-8F59A8BA367F}" destId="{80B21B36-68CB-41C1-AD1F-1765F42046FE}" srcOrd="4" destOrd="0" presId="urn:microsoft.com/office/officeart/2005/8/layout/hProcess9"/>
    <dgm:cxn modelId="{7AEC1447-8536-488D-8CA3-311C56E9564F}" type="presParOf" srcId="{C44D2C88-3DF6-44ED-99C5-8F59A8BA367F}" destId="{920BEABB-EA28-4DCD-B341-7C6621759119}" srcOrd="5" destOrd="0" presId="urn:microsoft.com/office/officeart/2005/8/layout/hProcess9"/>
    <dgm:cxn modelId="{3CBA6609-D426-479D-B072-38A1B619BDC0}" type="presParOf" srcId="{C44D2C88-3DF6-44ED-99C5-8F59A8BA367F}" destId="{290DBF99-F451-4DC4-8F06-B6BA07FD52B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808A17B-A43E-4BBC-AC55-0D2418301E8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EB2C8F7-CC71-458F-85D2-355A4C11ADE8}">
      <dgm:prSet phldrT="[文字]" custT="1"/>
      <dgm:spPr/>
      <dgm:t>
        <a:bodyPr/>
        <a:lstStyle/>
        <a:p>
          <a:r>
            <a:rPr lang="zh-TW" altLang="en-US" sz="2000" b="1" dirty="0" smtClean="0"/>
            <a:t>運動</a:t>
          </a:r>
          <a:r>
            <a:rPr lang="en-US" altLang="en-US" sz="2000" b="1" dirty="0" err="1" smtClean="0"/>
            <a:t>i</a:t>
          </a:r>
          <a:r>
            <a:rPr lang="zh-TW" altLang="en-US" sz="2000" b="1" dirty="0" smtClean="0"/>
            <a:t>臺灣計畫</a:t>
          </a:r>
          <a:endParaRPr lang="zh-TW" altLang="en-US" sz="2000" b="1" dirty="0"/>
        </a:p>
      </dgm:t>
    </dgm:pt>
    <dgm:pt modelId="{F714D4A9-01DC-4AB8-B176-D014A921DCA1}" type="par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1DDC14A3-3CD7-431B-A105-5FB0AFEF47CD}" type="sib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7655C7FE-4C26-4DD3-BA0A-C515F35A0964}">
      <dgm:prSet phldrT="[文字]" custT="1"/>
      <dgm:spPr/>
      <dgm:t>
        <a:bodyPr/>
        <a:lstStyle/>
        <a:p>
          <a:r>
            <a:rPr lang="zh-TW" altLang="en-US" sz="2000" b="1" dirty="0" smtClean="0"/>
            <a:t>計畫成果資料登錄</a:t>
          </a:r>
          <a:r>
            <a:rPr lang="en-US" altLang="zh-TW" sz="2000" b="1" dirty="0" smtClean="0"/>
            <a:t>(</a:t>
          </a:r>
          <a:r>
            <a:rPr lang="zh-TW" altLang="en-US" sz="2000" b="1" dirty="0" smtClean="0"/>
            <a:t>計畫管理人</a:t>
          </a:r>
          <a:r>
            <a:rPr lang="en-US" altLang="zh-TW" sz="2000" b="1" dirty="0" smtClean="0"/>
            <a:t>)</a:t>
          </a:r>
        </a:p>
      </dgm:t>
    </dgm:pt>
    <dgm:pt modelId="{A5AF32C2-BF1B-4A89-81D9-1B28B4CE7747}" type="par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4F93DB19-06F7-4A90-8956-6526D3A7B62B}" type="sib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D8FC7264-A97C-47FF-83AE-5A83BBC7AD5F}">
      <dgm:prSet phldrT="[文字]" custT="1"/>
      <dgm:spPr/>
      <dgm:t>
        <a:bodyPr/>
        <a:lstStyle/>
        <a:p>
          <a:r>
            <a:rPr lang="zh-TW" altLang="zh-TW" sz="2000" b="1" dirty="0" smtClean="0"/>
            <a:t>計畫成果資料維護作業</a:t>
          </a:r>
          <a:r>
            <a:rPr lang="en-US" altLang="zh-TW" sz="2000" b="1" dirty="0" smtClean="0"/>
            <a:t>(</a:t>
          </a:r>
          <a:r>
            <a:rPr lang="zh-TW" altLang="en-US" sz="2000" b="1" dirty="0" smtClean="0"/>
            <a:t>縣市政府</a:t>
          </a:r>
          <a:r>
            <a:rPr lang="en-US" altLang="zh-TW" sz="2000" b="1" dirty="0" smtClean="0"/>
            <a:t>)</a:t>
          </a:r>
        </a:p>
      </dgm:t>
    </dgm:pt>
    <dgm:pt modelId="{E60BDA92-B81D-4B87-AD50-F90BB9DD2AE6}" type="par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60122F32-3847-4437-8A03-453703423F87}" type="sib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5F33D2CD-8EE3-4672-ACDB-74955372A6EE}" type="pres">
      <dgm:prSet presAssocID="{D808A17B-A43E-4BBC-AC55-0D2418301E87}" presName="CompostProcess" presStyleCnt="0">
        <dgm:presLayoutVars>
          <dgm:dir/>
          <dgm:resizeHandles val="exact"/>
        </dgm:presLayoutVars>
      </dgm:prSet>
      <dgm:spPr/>
    </dgm:pt>
    <dgm:pt modelId="{7BDF0DF1-1057-4EE2-B160-2A6228031958}" type="pres">
      <dgm:prSet presAssocID="{D808A17B-A43E-4BBC-AC55-0D2418301E87}" presName="arrow" presStyleLbl="bgShp" presStyleIdx="0" presStyleCnt="1" custScaleX="117647" custLinFactNeighborX="-1594" custLinFactNeighborY="0"/>
      <dgm:spPr/>
      <dgm:t>
        <a:bodyPr/>
        <a:lstStyle/>
        <a:p>
          <a:endParaRPr lang="zh-TW" altLang="en-US"/>
        </a:p>
      </dgm:t>
    </dgm:pt>
    <dgm:pt modelId="{C44D2C88-3DF6-44ED-99C5-8F59A8BA367F}" type="pres">
      <dgm:prSet presAssocID="{D808A17B-A43E-4BBC-AC55-0D2418301E87}" presName="linearProcess" presStyleCnt="0"/>
      <dgm:spPr/>
    </dgm:pt>
    <dgm:pt modelId="{B95C0DF3-DC5B-421D-8002-7F9C5B558B4B}" type="pres">
      <dgm:prSet presAssocID="{AEB2C8F7-CC71-458F-85D2-355A4C11ADE8}" presName="textNode" presStyleLbl="node1" presStyleIdx="0" presStyleCnt="3" custLinFactNeighborX="11968" custLinFactNeighborY="-8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8F3257-4710-4760-88DB-1EBBCB5DAB80}" type="pres">
      <dgm:prSet presAssocID="{1DDC14A3-3CD7-431B-A105-5FB0AFEF47CD}" presName="sibTrans" presStyleCnt="0"/>
      <dgm:spPr/>
    </dgm:pt>
    <dgm:pt modelId="{ABF0223C-9688-4BD4-86DA-C058872E4C5B}" type="pres">
      <dgm:prSet presAssocID="{7655C7FE-4C26-4DD3-BA0A-C515F35A096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EE5DB5-923A-4658-9B97-B3652FD1A702}" type="pres">
      <dgm:prSet presAssocID="{4F93DB19-06F7-4A90-8956-6526D3A7B62B}" presName="sibTrans" presStyleCnt="0"/>
      <dgm:spPr/>
    </dgm:pt>
    <dgm:pt modelId="{80B21B36-68CB-41C1-AD1F-1765F42046FE}" type="pres">
      <dgm:prSet presAssocID="{D8FC7264-A97C-47FF-83AE-5A83BBC7AD5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3BFF10C-2797-4311-8AAA-794E25AD1339}" srcId="{D808A17B-A43E-4BBC-AC55-0D2418301E87}" destId="{7655C7FE-4C26-4DD3-BA0A-C515F35A0964}" srcOrd="1" destOrd="0" parTransId="{A5AF32C2-BF1B-4A89-81D9-1B28B4CE7747}" sibTransId="{4F93DB19-06F7-4A90-8956-6526D3A7B62B}"/>
    <dgm:cxn modelId="{99CF495A-7C44-4ECB-982E-F26C921F548A}" type="presOf" srcId="{D808A17B-A43E-4BBC-AC55-0D2418301E87}" destId="{5F33D2CD-8EE3-4672-ACDB-74955372A6EE}" srcOrd="0" destOrd="0" presId="urn:microsoft.com/office/officeart/2005/8/layout/hProcess9"/>
    <dgm:cxn modelId="{F32935A9-C0F2-458D-908C-11A8BF84F648}" srcId="{D808A17B-A43E-4BBC-AC55-0D2418301E87}" destId="{AEB2C8F7-CC71-458F-85D2-355A4C11ADE8}" srcOrd="0" destOrd="0" parTransId="{F714D4A9-01DC-4AB8-B176-D014A921DCA1}" sibTransId="{1DDC14A3-3CD7-431B-A105-5FB0AFEF47CD}"/>
    <dgm:cxn modelId="{DB54BBD8-C0F9-4C97-A2E3-A63F634AF9D0}" srcId="{D808A17B-A43E-4BBC-AC55-0D2418301E87}" destId="{D8FC7264-A97C-47FF-83AE-5A83BBC7AD5F}" srcOrd="2" destOrd="0" parTransId="{E60BDA92-B81D-4B87-AD50-F90BB9DD2AE6}" sibTransId="{60122F32-3847-4437-8A03-453703423F87}"/>
    <dgm:cxn modelId="{D623AC4D-F6E4-486C-BF89-CA062417597A}" type="presOf" srcId="{D8FC7264-A97C-47FF-83AE-5A83BBC7AD5F}" destId="{80B21B36-68CB-41C1-AD1F-1765F42046FE}" srcOrd="0" destOrd="0" presId="urn:microsoft.com/office/officeart/2005/8/layout/hProcess9"/>
    <dgm:cxn modelId="{8D1AEA65-4F2B-47CA-80F6-A4FD220F7145}" type="presOf" srcId="{7655C7FE-4C26-4DD3-BA0A-C515F35A0964}" destId="{ABF0223C-9688-4BD4-86DA-C058872E4C5B}" srcOrd="0" destOrd="0" presId="urn:microsoft.com/office/officeart/2005/8/layout/hProcess9"/>
    <dgm:cxn modelId="{A332C8E3-C893-4AF9-B975-237F598F6BF5}" type="presOf" srcId="{AEB2C8F7-CC71-458F-85D2-355A4C11ADE8}" destId="{B95C0DF3-DC5B-421D-8002-7F9C5B558B4B}" srcOrd="0" destOrd="0" presId="urn:microsoft.com/office/officeart/2005/8/layout/hProcess9"/>
    <dgm:cxn modelId="{E50C8491-C785-49B5-AEB3-B72B37C053AF}" type="presParOf" srcId="{5F33D2CD-8EE3-4672-ACDB-74955372A6EE}" destId="{7BDF0DF1-1057-4EE2-B160-2A6228031958}" srcOrd="0" destOrd="0" presId="urn:microsoft.com/office/officeart/2005/8/layout/hProcess9"/>
    <dgm:cxn modelId="{62A190F5-1ED1-4703-AFCC-1A7832294C71}" type="presParOf" srcId="{5F33D2CD-8EE3-4672-ACDB-74955372A6EE}" destId="{C44D2C88-3DF6-44ED-99C5-8F59A8BA367F}" srcOrd="1" destOrd="0" presId="urn:microsoft.com/office/officeart/2005/8/layout/hProcess9"/>
    <dgm:cxn modelId="{0EAF22F7-431F-48AE-9851-18B1F8EA2375}" type="presParOf" srcId="{C44D2C88-3DF6-44ED-99C5-8F59A8BA367F}" destId="{B95C0DF3-DC5B-421D-8002-7F9C5B558B4B}" srcOrd="0" destOrd="0" presId="urn:microsoft.com/office/officeart/2005/8/layout/hProcess9"/>
    <dgm:cxn modelId="{5FF3CAEA-F3AD-41BD-A55A-DC9BBB2870A6}" type="presParOf" srcId="{C44D2C88-3DF6-44ED-99C5-8F59A8BA367F}" destId="{318F3257-4710-4760-88DB-1EBBCB5DAB80}" srcOrd="1" destOrd="0" presId="urn:microsoft.com/office/officeart/2005/8/layout/hProcess9"/>
    <dgm:cxn modelId="{68A48C09-C866-485E-A1FC-D5EABBA751C9}" type="presParOf" srcId="{C44D2C88-3DF6-44ED-99C5-8F59A8BA367F}" destId="{ABF0223C-9688-4BD4-86DA-C058872E4C5B}" srcOrd="2" destOrd="0" presId="urn:microsoft.com/office/officeart/2005/8/layout/hProcess9"/>
    <dgm:cxn modelId="{820690E5-CD0C-451A-B99B-C75AB3C63596}" type="presParOf" srcId="{C44D2C88-3DF6-44ED-99C5-8F59A8BA367F}" destId="{A3EE5DB5-923A-4658-9B97-B3652FD1A702}" srcOrd="3" destOrd="0" presId="urn:microsoft.com/office/officeart/2005/8/layout/hProcess9"/>
    <dgm:cxn modelId="{7E099886-6856-4C23-AE84-B4BE11C2434B}" type="presParOf" srcId="{C44D2C88-3DF6-44ED-99C5-8F59A8BA367F}" destId="{80B21B36-68CB-41C1-AD1F-1765F42046F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臺灣</a:t>
          </a:r>
          <a:r>
            <a:rPr lang="en-US" altLang="en-US" sz="2000" b="1" dirty="0" err="1" smtClean="0"/>
            <a:t>i</a:t>
          </a:r>
          <a:r>
            <a:rPr lang="zh-TW" altLang="en-US" sz="2000" b="1" dirty="0" smtClean="0"/>
            <a:t>運動計畫登入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C5A0C6F2-640A-4EF3-B085-C4FC4EA7973D}" type="presOf" srcId="{1B51E8D4-3475-4E9E-9CCC-C351EA26CA92}" destId="{0C260BC6-D985-433D-97D6-08BDCC2243B6}" srcOrd="0" destOrd="0" presId="urn:microsoft.com/office/officeart/2011/layout/TabList"/>
    <dgm:cxn modelId="{D972D668-99AB-4ADA-B6D9-153B58C611D2}" type="presOf" srcId="{56D65410-6EC3-4D1B-821A-9DE262F66D82}" destId="{B0F4C6D0-F6D5-42AE-B93B-7F303546ACB2}" srcOrd="0" destOrd="0" presId="urn:microsoft.com/office/officeart/2011/layout/TabList"/>
    <dgm:cxn modelId="{53496F3E-98E2-4516-9EC9-A60672486BCA}" type="presParOf" srcId="{B0F4C6D0-F6D5-42AE-B93B-7F303546ACB2}" destId="{0B7CAC4C-FAD1-407C-A0C7-ED254B417A78}" srcOrd="0" destOrd="0" presId="urn:microsoft.com/office/officeart/2011/layout/TabList"/>
    <dgm:cxn modelId="{240E6413-0A36-417D-A974-92F8370E058E}" type="presParOf" srcId="{0B7CAC4C-FAD1-407C-A0C7-ED254B417A78}" destId="{6D0DD05B-FD39-4B21-94A0-740FC4736B32}" srcOrd="0" destOrd="0" presId="urn:microsoft.com/office/officeart/2011/layout/TabList"/>
    <dgm:cxn modelId="{F9A0E7E3-B010-48C1-AF06-B55563DBB632}" type="presParOf" srcId="{0B7CAC4C-FAD1-407C-A0C7-ED254B417A78}" destId="{0C260BC6-D985-433D-97D6-08BDCC2243B6}" srcOrd="1" destOrd="0" presId="urn:microsoft.com/office/officeart/2011/layout/TabList"/>
    <dgm:cxn modelId="{44F34115-0671-4483-9BB0-5E843926AB1B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計畫成果登錄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064D7C73-0848-457C-8AE4-F9E36A3D7160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D77B8D33-3D40-4045-9173-783214796257}" type="presOf" srcId="{1B51E8D4-3475-4E9E-9CCC-C351EA26CA92}" destId="{0C260BC6-D985-433D-97D6-08BDCC2243B6}" srcOrd="0" destOrd="0" presId="urn:microsoft.com/office/officeart/2011/layout/TabList"/>
    <dgm:cxn modelId="{F7EDCA26-C84D-40DC-97E4-2377A3A4CF13}" type="presParOf" srcId="{B0F4C6D0-F6D5-42AE-B93B-7F303546ACB2}" destId="{0B7CAC4C-FAD1-407C-A0C7-ED254B417A78}" srcOrd="0" destOrd="0" presId="urn:microsoft.com/office/officeart/2011/layout/TabList"/>
    <dgm:cxn modelId="{E1910FA0-7787-478D-826D-B72C004977AD}" type="presParOf" srcId="{0B7CAC4C-FAD1-407C-A0C7-ED254B417A78}" destId="{6D0DD05B-FD39-4B21-94A0-740FC4736B32}" srcOrd="0" destOrd="0" presId="urn:microsoft.com/office/officeart/2011/layout/TabList"/>
    <dgm:cxn modelId="{CFD81409-617D-4799-8B58-47C18FDECF54}" type="presParOf" srcId="{0B7CAC4C-FAD1-407C-A0C7-ED254B417A78}" destId="{0C260BC6-D985-433D-97D6-08BDCC2243B6}" srcOrd="1" destOrd="0" presId="urn:microsoft.com/office/officeart/2011/layout/TabList"/>
    <dgm:cxn modelId="{2FCE8EAE-471D-437F-83EC-75379802239A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計畫成果登錄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65EBBD4A-3705-441E-9CD1-9F880705805D}" type="presOf" srcId="{56D65410-6EC3-4D1B-821A-9DE262F66D82}" destId="{B0F4C6D0-F6D5-42AE-B93B-7F303546ACB2}" srcOrd="0" destOrd="0" presId="urn:microsoft.com/office/officeart/2011/layout/TabList"/>
    <dgm:cxn modelId="{5086CD73-24B3-4EEA-9F0B-BBE93351B6A4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1933B5B4-6961-4EAD-9598-75C3AE0A5289}" type="presParOf" srcId="{B0F4C6D0-F6D5-42AE-B93B-7F303546ACB2}" destId="{0B7CAC4C-FAD1-407C-A0C7-ED254B417A78}" srcOrd="0" destOrd="0" presId="urn:microsoft.com/office/officeart/2011/layout/TabList"/>
    <dgm:cxn modelId="{E5EF8BA0-B6FD-4438-99A1-5F5D57CE8F40}" type="presParOf" srcId="{0B7CAC4C-FAD1-407C-A0C7-ED254B417A78}" destId="{6D0DD05B-FD39-4B21-94A0-740FC4736B32}" srcOrd="0" destOrd="0" presId="urn:microsoft.com/office/officeart/2011/layout/TabList"/>
    <dgm:cxn modelId="{ABD1AEF9-5A16-4432-9BB6-BCD25902028A}" type="presParOf" srcId="{0B7CAC4C-FAD1-407C-A0C7-ED254B417A78}" destId="{0C260BC6-D985-433D-97D6-08BDCC2243B6}" srcOrd="1" destOrd="0" presId="urn:microsoft.com/office/officeart/2011/layout/TabList"/>
    <dgm:cxn modelId="{83F146FB-8F3E-4572-A157-72AE5E8FD115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成果說明登錄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8C4966E6-3144-4A36-96A6-1201A443F832}" type="presOf" srcId="{1B51E8D4-3475-4E9E-9CCC-C351EA26CA92}" destId="{0C260BC6-D985-433D-97D6-08BDCC2243B6}" srcOrd="0" destOrd="0" presId="urn:microsoft.com/office/officeart/2011/layout/TabList"/>
    <dgm:cxn modelId="{BF03D41D-2471-40B9-8306-633FA0F3FEAC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86F31E11-D129-4DA8-9F94-0013E62D46B4}" type="presParOf" srcId="{B0F4C6D0-F6D5-42AE-B93B-7F303546ACB2}" destId="{0B7CAC4C-FAD1-407C-A0C7-ED254B417A78}" srcOrd="0" destOrd="0" presId="urn:microsoft.com/office/officeart/2011/layout/TabList"/>
    <dgm:cxn modelId="{58D3F228-08AD-4761-9E45-E5E508A2E901}" type="presParOf" srcId="{0B7CAC4C-FAD1-407C-A0C7-ED254B417A78}" destId="{6D0DD05B-FD39-4B21-94A0-740FC4736B32}" srcOrd="0" destOrd="0" presId="urn:microsoft.com/office/officeart/2011/layout/TabList"/>
    <dgm:cxn modelId="{A7F9E12A-6595-454A-8E7B-23975BD663FE}" type="presParOf" srcId="{0B7CAC4C-FAD1-407C-A0C7-ED254B417A78}" destId="{0C260BC6-D985-433D-97D6-08BDCC2243B6}" srcOrd="1" destOrd="0" presId="urn:microsoft.com/office/officeart/2011/layout/TabList"/>
    <dgm:cxn modelId="{780F7B63-0444-41F3-B559-950568A6C125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自籌補助單位登錄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9B7731FB-FCFD-4C43-A222-B9BF0317A7F7}" type="presOf" srcId="{1B51E8D4-3475-4E9E-9CCC-C351EA26CA92}" destId="{0C260BC6-D985-433D-97D6-08BDCC2243B6}" srcOrd="0" destOrd="0" presId="urn:microsoft.com/office/officeart/2011/layout/TabList"/>
    <dgm:cxn modelId="{E1FEC083-9139-43BB-96F2-FD760FBEABB8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2E1270F6-69E7-48B0-8B83-5923937AAD6C}" type="presParOf" srcId="{B0F4C6D0-F6D5-42AE-B93B-7F303546ACB2}" destId="{0B7CAC4C-FAD1-407C-A0C7-ED254B417A78}" srcOrd="0" destOrd="0" presId="urn:microsoft.com/office/officeart/2011/layout/TabList"/>
    <dgm:cxn modelId="{92A40940-DF73-4ADF-81C1-F5D9291A2E56}" type="presParOf" srcId="{0B7CAC4C-FAD1-407C-A0C7-ED254B417A78}" destId="{6D0DD05B-FD39-4B21-94A0-740FC4736B32}" srcOrd="0" destOrd="0" presId="urn:microsoft.com/office/officeart/2011/layout/TabList"/>
    <dgm:cxn modelId="{D6217DE1-FEFB-4F64-8B44-A0D79643721F}" type="presParOf" srcId="{0B7CAC4C-FAD1-407C-A0C7-ED254B417A78}" destId="{0C260BC6-D985-433D-97D6-08BDCC2243B6}" srcOrd="1" destOrd="0" presId="urn:microsoft.com/office/officeart/2011/layout/TabList"/>
    <dgm:cxn modelId="{B444058E-02D6-4146-9EE0-0F7110AF2507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自籌款登錄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3922D688-D8DA-471E-BBC3-EF99BB2B649C}" type="presOf" srcId="{56D65410-6EC3-4D1B-821A-9DE262F66D82}" destId="{B0F4C6D0-F6D5-42AE-B93B-7F303546ACB2}" srcOrd="0" destOrd="0" presId="urn:microsoft.com/office/officeart/2011/layout/TabList"/>
    <dgm:cxn modelId="{0A9507C3-D99A-4777-BB86-7BBA5B6D9201}" type="presOf" srcId="{1B51E8D4-3475-4E9E-9CCC-C351EA26CA92}" destId="{0C260BC6-D985-433D-97D6-08BDCC2243B6}" srcOrd="0" destOrd="0" presId="urn:microsoft.com/office/officeart/2011/layout/TabList"/>
    <dgm:cxn modelId="{8A9EB1F0-6CD2-4003-8339-1EDD08582F34}" type="presParOf" srcId="{B0F4C6D0-F6D5-42AE-B93B-7F303546ACB2}" destId="{0B7CAC4C-FAD1-407C-A0C7-ED254B417A78}" srcOrd="0" destOrd="0" presId="urn:microsoft.com/office/officeart/2011/layout/TabList"/>
    <dgm:cxn modelId="{BAFEF11F-8E36-4F0B-A288-889C353D7730}" type="presParOf" srcId="{0B7CAC4C-FAD1-407C-A0C7-ED254B417A78}" destId="{6D0DD05B-FD39-4B21-94A0-740FC4736B32}" srcOrd="0" destOrd="0" presId="urn:microsoft.com/office/officeart/2011/layout/TabList"/>
    <dgm:cxn modelId="{2967C117-F9E2-4B0B-9CE6-53B7F9AC9607}" type="presParOf" srcId="{0B7CAC4C-FAD1-407C-A0C7-ED254B417A78}" destId="{0C260BC6-D985-433D-97D6-08BDCC2243B6}" srcOrd="1" destOrd="0" presId="urn:microsoft.com/office/officeart/2011/layout/TabList"/>
    <dgm:cxn modelId="{B43809BB-5AFD-4612-A1EB-8441FDF7C7BB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600" b="1" dirty="0" smtClean="0"/>
            <a:t>實際經費登錄</a:t>
          </a:r>
          <a:endParaRPr lang="zh-TW" altLang="en-US" sz="16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 sz="1600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 sz="1600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2C4A3B29-2C45-40DA-BDF0-C28830FDB0E8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7F103713-F790-4DBD-B7D3-EB92087D7503}" type="presOf" srcId="{56D65410-6EC3-4D1B-821A-9DE262F66D82}" destId="{B0F4C6D0-F6D5-42AE-B93B-7F303546ACB2}" srcOrd="0" destOrd="0" presId="urn:microsoft.com/office/officeart/2011/layout/TabList"/>
    <dgm:cxn modelId="{06543D1C-8C1A-4A7A-B1C1-7D4F286F396D}" type="presParOf" srcId="{B0F4C6D0-F6D5-42AE-B93B-7F303546ACB2}" destId="{0B7CAC4C-FAD1-407C-A0C7-ED254B417A78}" srcOrd="0" destOrd="0" presId="urn:microsoft.com/office/officeart/2011/layout/TabList"/>
    <dgm:cxn modelId="{80757CAD-16E1-442E-A5F1-3DF68C0E6E2E}" type="presParOf" srcId="{0B7CAC4C-FAD1-407C-A0C7-ED254B417A78}" destId="{6D0DD05B-FD39-4B21-94A0-740FC4736B32}" srcOrd="0" destOrd="0" presId="urn:microsoft.com/office/officeart/2011/layout/TabList"/>
    <dgm:cxn modelId="{20F68905-D9B7-43FE-B0DF-3E1E9C3B6F52}" type="presParOf" srcId="{0B7CAC4C-FAD1-407C-A0C7-ED254B417A78}" destId="{0C260BC6-D985-433D-97D6-08BDCC2243B6}" srcOrd="1" destOrd="0" presId="urn:microsoft.com/office/officeart/2011/layout/TabList"/>
    <dgm:cxn modelId="{C8205AE1-39C2-477D-8476-8600E4C13097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計畫專案項目輸入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9F27E0B3-8100-4782-8285-2B5386121B69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68534616-A1C5-448F-9F15-1999F4AC35FF}" type="presOf" srcId="{1B51E8D4-3475-4E9E-9CCC-C351EA26CA92}" destId="{0C260BC6-D985-433D-97D6-08BDCC2243B6}" srcOrd="0" destOrd="0" presId="urn:microsoft.com/office/officeart/2011/layout/TabList"/>
    <dgm:cxn modelId="{9C1B114E-8513-4D5D-9A67-21DAFCE22854}" type="presParOf" srcId="{B0F4C6D0-F6D5-42AE-B93B-7F303546ACB2}" destId="{0B7CAC4C-FAD1-407C-A0C7-ED254B417A78}" srcOrd="0" destOrd="0" presId="urn:microsoft.com/office/officeart/2011/layout/TabList"/>
    <dgm:cxn modelId="{341F2810-8FB5-4A35-B2E4-089BCD78A0D7}" type="presParOf" srcId="{0B7CAC4C-FAD1-407C-A0C7-ED254B417A78}" destId="{6D0DD05B-FD39-4B21-94A0-740FC4736B32}" srcOrd="0" destOrd="0" presId="urn:microsoft.com/office/officeart/2011/layout/TabList"/>
    <dgm:cxn modelId="{B27DBFAF-3C95-4DB9-82BB-A31526DE63A5}" type="presParOf" srcId="{0B7CAC4C-FAD1-407C-A0C7-ED254B417A78}" destId="{0C260BC6-D985-433D-97D6-08BDCC2243B6}" srcOrd="1" destOrd="0" presId="urn:microsoft.com/office/officeart/2011/layout/TabList"/>
    <dgm:cxn modelId="{2A16BBA5-B18E-4604-A7CF-60C901EE520E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成果照片登錄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325164BC-2759-4319-8667-C47ED4C51396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26C0F3B4-74F7-4697-9387-6F028737FC91}" type="presOf" srcId="{56D65410-6EC3-4D1B-821A-9DE262F66D82}" destId="{B0F4C6D0-F6D5-42AE-B93B-7F303546ACB2}" srcOrd="0" destOrd="0" presId="urn:microsoft.com/office/officeart/2011/layout/TabList"/>
    <dgm:cxn modelId="{6F92A938-A791-45D2-9A6B-CB090528DB4B}" type="presParOf" srcId="{B0F4C6D0-F6D5-42AE-B93B-7F303546ACB2}" destId="{0B7CAC4C-FAD1-407C-A0C7-ED254B417A78}" srcOrd="0" destOrd="0" presId="urn:microsoft.com/office/officeart/2011/layout/TabList"/>
    <dgm:cxn modelId="{81F33CB4-200C-41FE-AF83-0ED1615F84AE}" type="presParOf" srcId="{0B7CAC4C-FAD1-407C-A0C7-ED254B417A78}" destId="{6D0DD05B-FD39-4B21-94A0-740FC4736B32}" srcOrd="0" destOrd="0" presId="urn:microsoft.com/office/officeart/2011/layout/TabList"/>
    <dgm:cxn modelId="{CC1C86BD-DE7B-43C0-A943-5B3AF652F1E8}" type="presParOf" srcId="{0B7CAC4C-FAD1-407C-A0C7-ED254B417A78}" destId="{0C260BC6-D985-433D-97D6-08BDCC2243B6}" srcOrd="1" destOrd="0" presId="urn:microsoft.com/office/officeart/2011/layout/TabList"/>
    <dgm:cxn modelId="{4BD77DD5-96AD-481C-AB2C-E95A5260FE72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成果照片登錄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46DD89AE-DAEE-4145-B900-1CB19C4C9974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584F61B8-BA44-441B-A500-665A2809A20C}" type="presOf" srcId="{1B51E8D4-3475-4E9E-9CCC-C351EA26CA92}" destId="{0C260BC6-D985-433D-97D6-08BDCC2243B6}" srcOrd="0" destOrd="0" presId="urn:microsoft.com/office/officeart/2011/layout/TabList"/>
    <dgm:cxn modelId="{1CEF26E2-632E-44EA-9136-A70AD4CB994A}" type="presParOf" srcId="{B0F4C6D0-F6D5-42AE-B93B-7F303546ACB2}" destId="{0B7CAC4C-FAD1-407C-A0C7-ED254B417A78}" srcOrd="0" destOrd="0" presId="urn:microsoft.com/office/officeart/2011/layout/TabList"/>
    <dgm:cxn modelId="{3AECEAC0-8627-447A-BE27-B6C0FDEDA316}" type="presParOf" srcId="{0B7CAC4C-FAD1-407C-A0C7-ED254B417A78}" destId="{6D0DD05B-FD39-4B21-94A0-740FC4736B32}" srcOrd="0" destOrd="0" presId="urn:microsoft.com/office/officeart/2011/layout/TabList"/>
    <dgm:cxn modelId="{6EC72F96-A282-4D3A-A45B-0B026C65B8DD}" type="presParOf" srcId="{0B7CAC4C-FAD1-407C-A0C7-ED254B417A78}" destId="{0C260BC6-D985-433D-97D6-08BDCC2243B6}" srcOrd="1" destOrd="0" presId="urn:microsoft.com/office/officeart/2011/layout/TabList"/>
    <dgm:cxn modelId="{611E2619-FB07-4457-A509-4207CD8EC823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計畫成果資料登錄表列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78789" custScaleY="147460" custLinFactNeighborX="16548" custLinFactNeighborY="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F4FD162C-B3C8-4F9F-B1DA-4BA70898D0DD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8212BA14-1846-4F27-BC4B-E4774696D5F0}" type="presOf" srcId="{1B51E8D4-3475-4E9E-9CCC-C351EA26CA92}" destId="{0C260BC6-D985-433D-97D6-08BDCC2243B6}" srcOrd="0" destOrd="0" presId="urn:microsoft.com/office/officeart/2011/layout/TabList"/>
    <dgm:cxn modelId="{06CBA30F-A4D2-443A-A20A-225845C063EF}" type="presParOf" srcId="{B0F4C6D0-F6D5-42AE-B93B-7F303546ACB2}" destId="{0B7CAC4C-FAD1-407C-A0C7-ED254B417A78}" srcOrd="0" destOrd="0" presId="urn:microsoft.com/office/officeart/2011/layout/TabList"/>
    <dgm:cxn modelId="{594D4DDA-9A30-49F4-8E1A-844A3E35631E}" type="presParOf" srcId="{0B7CAC4C-FAD1-407C-A0C7-ED254B417A78}" destId="{6D0DD05B-FD39-4B21-94A0-740FC4736B32}" srcOrd="0" destOrd="0" presId="urn:microsoft.com/office/officeart/2011/layout/TabList"/>
    <dgm:cxn modelId="{94F4D5CA-993A-425F-AA70-256F981A2F9A}" type="presParOf" srcId="{0B7CAC4C-FAD1-407C-A0C7-ED254B417A78}" destId="{0C260BC6-D985-433D-97D6-08BDCC2243B6}" srcOrd="1" destOrd="0" presId="urn:microsoft.com/office/officeart/2011/layout/TabList"/>
    <dgm:cxn modelId="{1A77823B-857E-4A6A-9855-FCC9D3EE9A44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特別說明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A12702F3-E8B5-483E-A1BF-F8ABD46BF577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840612E6-D620-4F3B-BDC5-D7A82CE4A269}" type="presOf" srcId="{1B51E8D4-3475-4E9E-9CCC-C351EA26CA92}" destId="{0C260BC6-D985-433D-97D6-08BDCC2243B6}" srcOrd="0" destOrd="0" presId="urn:microsoft.com/office/officeart/2011/layout/TabList"/>
    <dgm:cxn modelId="{CC8073F3-7BFA-483A-828D-837C4B53EE56}" type="presParOf" srcId="{B0F4C6D0-F6D5-42AE-B93B-7F303546ACB2}" destId="{0B7CAC4C-FAD1-407C-A0C7-ED254B417A78}" srcOrd="0" destOrd="0" presId="urn:microsoft.com/office/officeart/2011/layout/TabList"/>
    <dgm:cxn modelId="{94A0C8BC-7881-416F-A0EF-3614C62BAA2A}" type="presParOf" srcId="{0B7CAC4C-FAD1-407C-A0C7-ED254B417A78}" destId="{6D0DD05B-FD39-4B21-94A0-740FC4736B32}" srcOrd="0" destOrd="0" presId="urn:microsoft.com/office/officeart/2011/layout/TabList"/>
    <dgm:cxn modelId="{895A9709-AD44-473B-BBFC-D7CB31948895}" type="presParOf" srcId="{0B7CAC4C-FAD1-407C-A0C7-ED254B417A78}" destId="{0C260BC6-D985-433D-97D6-08BDCC2243B6}" srcOrd="1" destOrd="0" presId="urn:microsoft.com/office/officeart/2011/layout/TabList"/>
    <dgm:cxn modelId="{41B504E0-1FDF-4EFC-99DE-305B2BC957DB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特別說明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FEAA2E99-8464-442A-9043-A2B5D3306CD9}" type="presOf" srcId="{1B51E8D4-3475-4E9E-9CCC-C351EA26CA92}" destId="{0C260BC6-D985-433D-97D6-08BDCC2243B6}" srcOrd="0" destOrd="0" presId="urn:microsoft.com/office/officeart/2011/layout/TabList"/>
    <dgm:cxn modelId="{79129DEF-4F22-45BD-99C5-279A899F01F7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91CA237E-7BF1-4F48-8141-10314AE74CC9}" type="presParOf" srcId="{B0F4C6D0-F6D5-42AE-B93B-7F303546ACB2}" destId="{0B7CAC4C-FAD1-407C-A0C7-ED254B417A78}" srcOrd="0" destOrd="0" presId="urn:microsoft.com/office/officeart/2011/layout/TabList"/>
    <dgm:cxn modelId="{1EBBFF00-D895-428C-B1CD-4539D16DECC6}" type="presParOf" srcId="{0B7CAC4C-FAD1-407C-A0C7-ED254B417A78}" destId="{6D0DD05B-FD39-4B21-94A0-740FC4736B32}" srcOrd="0" destOrd="0" presId="urn:microsoft.com/office/officeart/2011/layout/TabList"/>
    <dgm:cxn modelId="{A031CE4A-F81A-45C5-9A52-A492FC1BF7DA}" type="presParOf" srcId="{0B7CAC4C-FAD1-407C-A0C7-ED254B417A78}" destId="{0C260BC6-D985-433D-97D6-08BDCC2243B6}" srcOrd="1" destOrd="0" presId="urn:microsoft.com/office/officeart/2011/layout/TabList"/>
    <dgm:cxn modelId="{DFF57980-EB59-42A6-A436-A2289A88B985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45781FA-5CEF-4F44-B1D6-F47A25200811}">
      <dgm:prSet phldrT="[文字]"/>
      <dgm:spPr/>
      <dgm:t>
        <a:bodyPr/>
        <a:lstStyle/>
        <a:p>
          <a:pPr algn="l"/>
          <a:r>
            <a:rPr lang="zh-TW" altLang="en-US" b="1" dirty="0" smtClean="0"/>
            <a:t>案例一</a:t>
          </a:r>
          <a:r>
            <a:rPr lang="en-US" altLang="zh-TW" b="1" dirty="0" smtClean="0"/>
            <a:t>: </a:t>
          </a:r>
          <a:r>
            <a:rPr lang="zh-TW" altLang="en-US" b="1" dirty="0" smtClean="0"/>
            <a:t>經費細項有輸入但一直無法送出會出現訊息</a:t>
          </a:r>
          <a:endParaRPr lang="zh-TW" altLang="en-US" b="1" dirty="0"/>
        </a:p>
      </dgm:t>
    </dgm:pt>
    <dgm:pt modelId="{F3732A76-26B7-4C90-8DA5-D4E16A2FECCE}" type="parTrans" cxnId="{E241AA9D-0C29-4CD3-BD01-305CF3A7F088}">
      <dgm:prSet/>
      <dgm:spPr/>
      <dgm:t>
        <a:bodyPr/>
        <a:lstStyle/>
        <a:p>
          <a:endParaRPr lang="zh-TW" altLang="en-US"/>
        </a:p>
      </dgm:t>
    </dgm:pt>
    <dgm:pt modelId="{1DD6F0C5-45B7-4D60-8989-DC7DB7DBFEC3}" type="sibTrans" cxnId="{E241AA9D-0C29-4CD3-BD01-305CF3A7F088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2D5C5CDD-812A-455C-8786-7EDCA12A3DC5}" type="pres">
      <dgm:prSet presAssocID="{645781FA-5CEF-4F44-B1D6-F47A25200811}" presName="composite" presStyleCnt="0"/>
      <dgm:spPr/>
    </dgm:pt>
    <dgm:pt modelId="{24463B9E-636A-4BCC-992A-9F687B708370}" type="pres">
      <dgm:prSet presAssocID="{645781FA-5CEF-4F44-B1D6-F47A25200811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A024121-7A0D-4E8A-9E01-EF3C4E0EBBCB}" type="pres">
      <dgm:prSet presAssocID="{645781FA-5CEF-4F44-B1D6-F47A25200811}" presName="Parent" presStyleLbl="alignNode1" presStyleIdx="0" presStyleCnt="1" custScaleX="384615" custScaleY="147460" custLinFactNeighborX="69243" custLinFactNeighborY="-2326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9CFE97-F40F-44C6-9BEE-6FDB54ECC0E4}" type="pres">
      <dgm:prSet presAssocID="{645781FA-5CEF-4F44-B1D6-F47A25200811}" presName="Accent" presStyleLbl="parChTrans1D1" presStyleIdx="0" presStyleCnt="1"/>
      <dgm:spPr/>
    </dgm:pt>
  </dgm:ptLst>
  <dgm:cxnLst>
    <dgm:cxn modelId="{E241AA9D-0C29-4CD3-BD01-305CF3A7F088}" srcId="{56D65410-6EC3-4D1B-821A-9DE262F66D82}" destId="{645781FA-5CEF-4F44-B1D6-F47A25200811}" srcOrd="0" destOrd="0" parTransId="{F3732A76-26B7-4C90-8DA5-D4E16A2FECCE}" sibTransId="{1DD6F0C5-45B7-4D60-8989-DC7DB7DBFEC3}"/>
    <dgm:cxn modelId="{842BFA35-D344-47B1-86A0-931A4821B626}" type="presOf" srcId="{645781FA-5CEF-4F44-B1D6-F47A25200811}" destId="{0A024121-7A0D-4E8A-9E01-EF3C4E0EBBCB}" srcOrd="0" destOrd="0" presId="urn:microsoft.com/office/officeart/2011/layout/TabList"/>
    <dgm:cxn modelId="{22D6A45B-A013-4D7B-8A3F-CB8A3E826B84}" type="presOf" srcId="{56D65410-6EC3-4D1B-821A-9DE262F66D82}" destId="{B0F4C6D0-F6D5-42AE-B93B-7F303546ACB2}" srcOrd="0" destOrd="0" presId="urn:microsoft.com/office/officeart/2011/layout/TabList"/>
    <dgm:cxn modelId="{8353E564-2932-4BF7-8296-271F0060C19E}" type="presParOf" srcId="{B0F4C6D0-F6D5-42AE-B93B-7F303546ACB2}" destId="{2D5C5CDD-812A-455C-8786-7EDCA12A3DC5}" srcOrd="0" destOrd="0" presId="urn:microsoft.com/office/officeart/2011/layout/TabList"/>
    <dgm:cxn modelId="{7F780C66-0984-48E1-8C04-26A05AB8C537}" type="presParOf" srcId="{2D5C5CDD-812A-455C-8786-7EDCA12A3DC5}" destId="{24463B9E-636A-4BCC-992A-9F687B708370}" srcOrd="0" destOrd="0" presId="urn:microsoft.com/office/officeart/2011/layout/TabList"/>
    <dgm:cxn modelId="{18E1D6F0-3DE3-45D0-80E8-18F9FDFC9AE2}" type="presParOf" srcId="{2D5C5CDD-812A-455C-8786-7EDCA12A3DC5}" destId="{0A024121-7A0D-4E8A-9E01-EF3C4E0EBBCB}" srcOrd="1" destOrd="0" presId="urn:microsoft.com/office/officeart/2011/layout/TabList"/>
    <dgm:cxn modelId="{27B392C0-5490-4F9E-84D3-3673920FAF56}" type="presParOf" srcId="{2D5C5CDD-812A-455C-8786-7EDCA12A3DC5}" destId="{F89CFE97-F40F-44C6-9BEE-6FDB54ECC0E4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案例一</a:t>
          </a:r>
          <a:r>
            <a:rPr lang="en-US" altLang="zh-TW" sz="2000" b="1" dirty="0" smtClean="0"/>
            <a:t>: </a:t>
          </a:r>
          <a:r>
            <a:rPr lang="zh-TW" altLang="en-US" sz="2000" b="1" dirty="0" smtClean="0"/>
            <a:t>經費細項有輸入但一直有訊息無法送出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384615" custScaleY="147460" custLinFactNeighborX="69243" custLinFactNeighborY="103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B94E1D0F-A345-47D5-AD5D-F72677F45B8B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778D68A7-5BB4-4637-AB16-8559214D126C}" type="presOf" srcId="{56D65410-6EC3-4D1B-821A-9DE262F66D82}" destId="{B0F4C6D0-F6D5-42AE-B93B-7F303546ACB2}" srcOrd="0" destOrd="0" presId="urn:microsoft.com/office/officeart/2011/layout/TabList"/>
    <dgm:cxn modelId="{43A5D111-4DD6-4B57-8DEC-FFC534B1E338}" type="presParOf" srcId="{B0F4C6D0-F6D5-42AE-B93B-7F303546ACB2}" destId="{0B7CAC4C-FAD1-407C-A0C7-ED254B417A78}" srcOrd="0" destOrd="0" presId="urn:microsoft.com/office/officeart/2011/layout/TabList"/>
    <dgm:cxn modelId="{AA9F24F6-7084-456A-A633-C141C08344FB}" type="presParOf" srcId="{0B7CAC4C-FAD1-407C-A0C7-ED254B417A78}" destId="{6D0DD05B-FD39-4B21-94A0-740FC4736B32}" srcOrd="0" destOrd="0" presId="urn:microsoft.com/office/officeart/2011/layout/TabList"/>
    <dgm:cxn modelId="{6F82D96F-EAD8-440C-8352-93F9A1D798D2}" type="presParOf" srcId="{0B7CAC4C-FAD1-407C-A0C7-ED254B417A78}" destId="{0C260BC6-D985-433D-97D6-08BDCC2243B6}" srcOrd="1" destOrd="0" presId="urn:microsoft.com/office/officeart/2011/layout/TabList"/>
    <dgm:cxn modelId="{75C47C5B-0B23-49E1-8F6E-8246C6A67083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案例二</a:t>
          </a:r>
          <a:r>
            <a:rPr lang="en-US" altLang="zh-TW" sz="2000" b="1" dirty="0" smtClean="0"/>
            <a:t>: </a:t>
          </a:r>
          <a:r>
            <a:rPr lang="zh-TW" altLang="en-US" sz="2000" b="1" dirty="0" smtClean="0"/>
            <a:t>成果報告報表上的金額對應到畫面輸入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384615" custScaleY="147460" custLinFactNeighborX="57894" custLinFactNeighborY="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B27C0749-35C6-4796-BC36-065EC5AEE867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A6D6156F-EBF3-4889-9DB8-04A72EAEF6D3}" type="presOf" srcId="{1B51E8D4-3475-4E9E-9CCC-C351EA26CA92}" destId="{0C260BC6-D985-433D-97D6-08BDCC2243B6}" srcOrd="0" destOrd="0" presId="urn:microsoft.com/office/officeart/2011/layout/TabList"/>
    <dgm:cxn modelId="{FCA0F910-EC90-47F7-A178-0B702F42C6E3}" type="presParOf" srcId="{B0F4C6D0-F6D5-42AE-B93B-7F303546ACB2}" destId="{0B7CAC4C-FAD1-407C-A0C7-ED254B417A78}" srcOrd="0" destOrd="0" presId="urn:microsoft.com/office/officeart/2011/layout/TabList"/>
    <dgm:cxn modelId="{06057083-4F2E-48FD-85DF-C3B33E3110B8}" type="presParOf" srcId="{0B7CAC4C-FAD1-407C-A0C7-ED254B417A78}" destId="{6D0DD05B-FD39-4B21-94A0-740FC4736B32}" srcOrd="0" destOrd="0" presId="urn:microsoft.com/office/officeart/2011/layout/TabList"/>
    <dgm:cxn modelId="{63BFA3EB-C092-4496-9744-C3EB62DF623B}" type="presParOf" srcId="{0B7CAC4C-FAD1-407C-A0C7-ED254B417A78}" destId="{0C260BC6-D985-433D-97D6-08BDCC2243B6}" srcOrd="1" destOrd="0" presId="urn:microsoft.com/office/officeart/2011/layout/TabList"/>
    <dgm:cxn modelId="{09232FA9-599A-4822-AA41-E4AE3DEAF8B6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計畫專案內容輸入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0BF22677-7B49-4221-B9FA-664482BCB9C3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CA4846E9-6472-4865-95D1-0E894D25E4C6}" type="presOf" srcId="{56D65410-6EC3-4D1B-821A-9DE262F66D82}" destId="{B0F4C6D0-F6D5-42AE-B93B-7F303546ACB2}" srcOrd="0" destOrd="0" presId="urn:microsoft.com/office/officeart/2011/layout/TabList"/>
    <dgm:cxn modelId="{82C70C01-3AD8-4639-995D-9BB5CC8DC1DC}" type="presParOf" srcId="{B0F4C6D0-F6D5-42AE-B93B-7F303546ACB2}" destId="{0B7CAC4C-FAD1-407C-A0C7-ED254B417A78}" srcOrd="0" destOrd="0" presId="urn:microsoft.com/office/officeart/2011/layout/TabList"/>
    <dgm:cxn modelId="{2D8CA758-FB50-42FC-9D0D-EC817FE16612}" type="presParOf" srcId="{0B7CAC4C-FAD1-407C-A0C7-ED254B417A78}" destId="{6D0DD05B-FD39-4B21-94A0-740FC4736B32}" srcOrd="0" destOrd="0" presId="urn:microsoft.com/office/officeart/2011/layout/TabList"/>
    <dgm:cxn modelId="{C32A08DD-9354-4B6B-9974-E3347861E3D3}" type="presParOf" srcId="{0B7CAC4C-FAD1-407C-A0C7-ED254B417A78}" destId="{0C260BC6-D985-433D-97D6-08BDCC2243B6}" srcOrd="1" destOrd="0" presId="urn:microsoft.com/office/officeart/2011/layout/TabList"/>
    <dgm:cxn modelId="{6AEB0673-D284-4D78-9A4F-890FB972A81C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相關單位輸入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5306F243-443D-449E-807A-6B9B7061D06B}" type="presOf" srcId="{56D65410-6EC3-4D1B-821A-9DE262F66D82}" destId="{B0F4C6D0-F6D5-42AE-B93B-7F303546ACB2}" srcOrd="0" destOrd="0" presId="urn:microsoft.com/office/officeart/2011/layout/TabList"/>
    <dgm:cxn modelId="{C57CC2D9-BC9B-4CD2-8BF5-26F2BAAB3F2A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C23D0789-5A33-414B-BAD5-C49954E03318}" type="presParOf" srcId="{B0F4C6D0-F6D5-42AE-B93B-7F303546ACB2}" destId="{0B7CAC4C-FAD1-407C-A0C7-ED254B417A78}" srcOrd="0" destOrd="0" presId="urn:microsoft.com/office/officeart/2011/layout/TabList"/>
    <dgm:cxn modelId="{E7B96163-9C71-4A8C-AABD-D6292B78E3FD}" type="presParOf" srcId="{0B7CAC4C-FAD1-407C-A0C7-ED254B417A78}" destId="{6D0DD05B-FD39-4B21-94A0-740FC4736B32}" srcOrd="0" destOrd="0" presId="urn:microsoft.com/office/officeart/2011/layout/TabList"/>
    <dgm:cxn modelId="{228CACCB-F0CA-4D3E-9B35-F88F2288A083}" type="presParOf" srcId="{0B7CAC4C-FAD1-407C-A0C7-ED254B417A78}" destId="{0C260BC6-D985-433D-97D6-08BDCC2243B6}" srcOrd="1" destOrd="0" presId="urn:microsoft.com/office/officeart/2011/layout/TabList"/>
    <dgm:cxn modelId="{47C9B5D6-E680-4699-ACC1-A3238E221DF5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聯絡人輸入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18BA2675-9544-4E29-BCE1-5EE5431D9670}" type="presOf" srcId="{56D65410-6EC3-4D1B-821A-9DE262F66D82}" destId="{B0F4C6D0-F6D5-42AE-B93B-7F303546ACB2}" srcOrd="0" destOrd="0" presId="urn:microsoft.com/office/officeart/2011/layout/TabList"/>
    <dgm:cxn modelId="{01803B36-258D-4C9F-BEB8-5DB80CE67945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F6FED4F6-80E4-45AD-BF11-19F841F6F275}" type="presParOf" srcId="{B0F4C6D0-F6D5-42AE-B93B-7F303546ACB2}" destId="{0B7CAC4C-FAD1-407C-A0C7-ED254B417A78}" srcOrd="0" destOrd="0" presId="urn:microsoft.com/office/officeart/2011/layout/TabList"/>
    <dgm:cxn modelId="{37CB0A5E-A387-418B-B15E-510588C5612D}" type="presParOf" srcId="{0B7CAC4C-FAD1-407C-A0C7-ED254B417A78}" destId="{6D0DD05B-FD39-4B21-94A0-740FC4736B32}" srcOrd="0" destOrd="0" presId="urn:microsoft.com/office/officeart/2011/layout/TabList"/>
    <dgm:cxn modelId="{8EB7F705-5F85-479E-A943-3E99165C1DFB}" type="presParOf" srcId="{0B7CAC4C-FAD1-407C-A0C7-ED254B417A78}" destId="{0C260BC6-D985-433D-97D6-08BDCC2243B6}" srcOrd="1" destOrd="0" presId="urn:microsoft.com/office/officeart/2011/layout/TabList"/>
    <dgm:cxn modelId="{12E4C7CF-6908-4EDE-B197-82EC618CF479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場地明細輸入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9DCF2FD0-40D2-48A6-9525-FB964781A42B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711E0936-D0D7-4D4E-A5EC-2865CB69178E}" type="presOf" srcId="{1B51E8D4-3475-4E9E-9CCC-C351EA26CA92}" destId="{0C260BC6-D985-433D-97D6-08BDCC2243B6}" srcOrd="0" destOrd="0" presId="urn:microsoft.com/office/officeart/2011/layout/TabList"/>
    <dgm:cxn modelId="{182148E9-9A2B-4C0C-B29B-69A3A588C0C7}" type="presParOf" srcId="{B0F4C6D0-F6D5-42AE-B93B-7F303546ACB2}" destId="{0B7CAC4C-FAD1-407C-A0C7-ED254B417A78}" srcOrd="0" destOrd="0" presId="urn:microsoft.com/office/officeart/2011/layout/TabList"/>
    <dgm:cxn modelId="{3255BC33-1E0A-40DF-BFCC-1885DE4E3BEC}" type="presParOf" srcId="{0B7CAC4C-FAD1-407C-A0C7-ED254B417A78}" destId="{6D0DD05B-FD39-4B21-94A0-740FC4736B32}" srcOrd="0" destOrd="0" presId="urn:microsoft.com/office/officeart/2011/layout/TabList"/>
    <dgm:cxn modelId="{77CDE23B-93F0-42E3-B7E9-36B63B1D6A9A}" type="presParOf" srcId="{0B7CAC4C-FAD1-407C-A0C7-ED254B417A78}" destId="{0C260BC6-D985-433D-97D6-08BDCC2243B6}" srcOrd="1" destOrd="0" presId="urn:microsoft.com/office/officeart/2011/layout/TabList"/>
    <dgm:cxn modelId="{211F5276-ED2D-4C75-9EE5-860AF0C7624C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經費概算輸入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ACA9C321-17F4-4028-8968-381018F60F48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991486D6-75F2-4C6B-B82E-63FB4B7BEFC3}" type="presOf" srcId="{1B51E8D4-3475-4E9E-9CCC-C351EA26CA92}" destId="{0C260BC6-D985-433D-97D6-08BDCC2243B6}" srcOrd="0" destOrd="0" presId="urn:microsoft.com/office/officeart/2011/layout/TabList"/>
    <dgm:cxn modelId="{4007F023-DE57-49E7-ACB2-2989FA7D5267}" type="presParOf" srcId="{B0F4C6D0-F6D5-42AE-B93B-7F303546ACB2}" destId="{0B7CAC4C-FAD1-407C-A0C7-ED254B417A78}" srcOrd="0" destOrd="0" presId="urn:microsoft.com/office/officeart/2011/layout/TabList"/>
    <dgm:cxn modelId="{D6663B01-3983-4C75-BE6B-8E81A79D2509}" type="presParOf" srcId="{0B7CAC4C-FAD1-407C-A0C7-ED254B417A78}" destId="{6D0DD05B-FD39-4B21-94A0-740FC4736B32}" srcOrd="0" destOrd="0" presId="urn:microsoft.com/office/officeart/2011/layout/TabList"/>
    <dgm:cxn modelId="{F3E02AC7-36FE-469C-9FED-4D9001472E02}" type="presParOf" srcId="{0B7CAC4C-FAD1-407C-A0C7-ED254B417A78}" destId="{0C260BC6-D985-433D-97D6-08BDCC2243B6}" srcOrd="1" destOrd="0" presId="urn:microsoft.com/office/officeart/2011/layout/TabList"/>
    <dgm:cxn modelId="{6753AB9E-F555-42AB-985D-34D316782299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2000" b="1" dirty="0" smtClean="0"/>
            <a:t>經費概算輸入</a:t>
          </a:r>
          <a:endParaRPr lang="zh-TW" altLang="en-US" sz="20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AEED1-4ABB-46D4-B336-FFDE20BC424D}" type="pres">
      <dgm:prSet presAssocID="{1B51E8D4-3475-4E9E-9CCC-C351EA26CA92}" presName="Accent" presStyleLbl="parChTrans1D1" presStyleIdx="0" presStyleCnt="1" custLinFactY="67727" custLinFactNeighborY="100000"/>
      <dgm:spPr/>
    </dgm:pt>
  </dgm:ptLst>
  <dgm:cxnLst>
    <dgm:cxn modelId="{012660B8-7689-47CF-925B-FC1C94EEA6A1}" type="presOf" srcId="{1B51E8D4-3475-4E9E-9CCC-C351EA26CA92}" destId="{0C260BC6-D985-433D-97D6-08BDCC2243B6}" srcOrd="0" destOrd="0" presId="urn:microsoft.com/office/officeart/2011/layout/TabList"/>
    <dgm:cxn modelId="{2A83593F-CF50-4201-BEF1-F755C8728B8C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DADEF638-372E-4765-A492-386C595866FC}" type="presParOf" srcId="{B0F4C6D0-F6D5-42AE-B93B-7F303546ACB2}" destId="{0B7CAC4C-FAD1-407C-A0C7-ED254B417A78}" srcOrd="0" destOrd="0" presId="urn:microsoft.com/office/officeart/2011/layout/TabList"/>
    <dgm:cxn modelId="{B0DA07AF-A9AE-40F4-B192-F6C9591E7C02}" type="presParOf" srcId="{0B7CAC4C-FAD1-407C-A0C7-ED254B417A78}" destId="{6D0DD05B-FD39-4B21-94A0-740FC4736B32}" srcOrd="0" destOrd="0" presId="urn:microsoft.com/office/officeart/2011/layout/TabList"/>
    <dgm:cxn modelId="{F07B2FE9-3F82-4A3B-A7D5-DCC8B8316975}" type="presParOf" srcId="{0B7CAC4C-FAD1-407C-A0C7-ED254B417A78}" destId="{0C260BC6-D985-433D-97D6-08BDCC2243B6}" srcOrd="1" destOrd="0" presId="urn:microsoft.com/office/officeart/2011/layout/TabList"/>
    <dgm:cxn modelId="{1480093D-0FBC-4BAF-9899-DF8C3541E519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B1217D-8FF8-4175-AA7C-A48F3103D5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71EAB-2DD9-4EC8-9A84-6E7EDA7A1B81}" type="datetimeFigureOut">
              <a:rPr lang="zh-TW" altLang="en-US" smtClean="0"/>
              <a:t>2017/12/6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053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AFBA51-E903-4961-ABBE-5454BA0862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1973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AU" altLang="zh-TW" smtClean="0">
                <a:latin typeface="Arial Unicode MS" pitchFamily="34" charset="-120"/>
                <a:ea typeface="標楷體" pitchFamily="65" charset="-120"/>
              </a:rPr>
              <a:t>Simple Version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B995BC8-57DE-44FE-A9CC-3B6409A8FE0E}" type="datetime8">
              <a:rPr kumimoji="0" lang="en-US" altLang="zh-TW" smtClean="0">
                <a:latin typeface="Arial Unicode MS" pitchFamily="34" charset="-120"/>
                <a:ea typeface="標楷體" pitchFamily="65" charset="-120"/>
              </a:rPr>
              <a:pPr eaLnBrk="1" hangingPunct="1"/>
              <a:t>12/6/2017 11:52 AM</a:t>
            </a:fld>
            <a:endParaRPr kumimoji="0" lang="en-AU" altLang="zh-TW" smtClean="0"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83DACBC-122E-429E-ADDC-1478C5E771B4}" type="slidenum">
              <a:rPr kumimoji="0" lang="en-AU" altLang="zh-TW" smtClean="0">
                <a:latin typeface="Arial Unicode MS" pitchFamily="34" charset="-120"/>
                <a:ea typeface="標楷體" pitchFamily="65" charset="-120"/>
              </a:rPr>
              <a:pPr eaLnBrk="1" hangingPunct="1"/>
              <a:t>0</a:t>
            </a:fld>
            <a:endParaRPr kumimoji="0" lang="en-AU" altLang="zh-TW" smtClean="0"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9044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905D30B-60A6-4A4B-BD76-290CC7AB568B}" type="slidenum">
              <a:rPr lang="en-US" altLang="zh-TW" smtClean="0"/>
              <a:pPr eaLnBrk="1" hangingPunct="1"/>
              <a:t>2</a:t>
            </a:fld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268544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851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090248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1041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127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版面配置區 7"/>
          <p:cNvSpPr>
            <a:spLocks noGrp="1"/>
          </p:cNvSpPr>
          <p:nvPr>
            <p:ph type="body" sz="quarter" idx="10"/>
          </p:nvPr>
        </p:nvSpPr>
        <p:spPr>
          <a:xfrm>
            <a:off x="361950" y="2019300"/>
            <a:ext cx="4981575" cy="95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27507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24625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P.</a:t>
            </a:r>
            <a:fld id="{619CC4F5-20A8-4F4E-888D-FBF87941A2A7}" type="slidenum">
              <a:rPr kumimoji="0" lang="en-US" altLang="zh-TW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 b="1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910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24625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P.</a:t>
            </a:r>
            <a:fld id="{CD178722-C514-4A59-8B23-12575EDA5184}" type="slidenum">
              <a:rPr kumimoji="0" lang="en-US" altLang="zh-TW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 b="1" i="0" baseline="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2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06937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24625"/>
            <a:ext cx="8255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P.</a:t>
            </a:r>
            <a:fld id="{619CC4F5-20A8-4F4E-888D-FBF87941A2A7}" type="slidenum">
              <a:rPr kumimoji="0" lang="en-US" altLang="zh-TW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pPr eaLnBrk="1" hangingPunct="1">
                <a:defRPr/>
              </a:pPr>
              <a:t>‹#›</a:t>
            </a:fld>
            <a:endParaRPr kumimoji="0" lang="en-US" altLang="zh-TW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210" y="6295720"/>
            <a:ext cx="1543121" cy="44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106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38010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42925"/>
            <a:ext cx="22796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 userDrawn="1"/>
        </p:nvSpPr>
        <p:spPr>
          <a:xfrm>
            <a:off x="285750" y="379413"/>
            <a:ext cx="227965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76263"/>
            <a:ext cx="20177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581025" y="2228850"/>
            <a:ext cx="7467600" cy="73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  <a:lvl2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>
              <a:defRPr sz="44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1"/>
          </p:nvPr>
        </p:nvSpPr>
        <p:spPr>
          <a:xfrm>
            <a:off x="561975" y="3076574"/>
            <a:ext cx="5695950" cy="11334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l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 algn="l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 algn="l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 algn="l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9" name="投影片編號版面配置區 3"/>
          <p:cNvSpPr txBox="1">
            <a:spLocks noGrp="1"/>
          </p:cNvSpPr>
          <p:nvPr userDrawn="1"/>
        </p:nvSpPr>
        <p:spPr bwMode="auto">
          <a:xfrm>
            <a:off x="0" y="6524625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P.</a:t>
            </a:r>
            <a:fld id="{619CC4F5-20A8-4F4E-888D-FBF87941A2A7}" type="slidenum">
              <a:rPr kumimoji="0" lang="en-US" altLang="zh-TW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36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76263"/>
            <a:ext cx="20177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733425" y="1895475"/>
            <a:ext cx="4552950" cy="92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1pPr>
            <a:lvl2pPr>
              <a:defRPr>
                <a:solidFill>
                  <a:srgbClr val="83B81A"/>
                </a:solidFill>
                <a:latin typeface="Acer Foco" pitchFamily="34" charset="0"/>
              </a:defRPr>
            </a:lvl2pPr>
            <a:lvl3pPr>
              <a:defRPr>
                <a:solidFill>
                  <a:srgbClr val="83B81A"/>
                </a:solidFill>
                <a:latin typeface="Acer Foco" pitchFamily="34" charset="0"/>
              </a:defRPr>
            </a:lvl3pPr>
            <a:lvl4pPr>
              <a:defRPr>
                <a:solidFill>
                  <a:srgbClr val="83B81A"/>
                </a:solidFill>
                <a:latin typeface="Acer Foco" pitchFamily="34" charset="0"/>
              </a:defRPr>
            </a:lvl4pPr>
            <a:lvl5pPr>
              <a:defRPr>
                <a:solidFill>
                  <a:srgbClr val="83B81A"/>
                </a:solidFill>
                <a:latin typeface="Acer Foco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9978062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4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44255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093737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4" y="6283329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914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6" y="1333500"/>
            <a:ext cx="7721807" cy="48179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algn="l"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algn="l"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algn="l">
              <a:defRPr sz="1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algn="l">
              <a:defRPr sz="1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91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467042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7564438" y="6238875"/>
            <a:ext cx="1371600" cy="49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6" name="圖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6327775"/>
            <a:ext cx="10683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 b="1" i="0" baseline="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7666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4" y="6283327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6" y="1333499"/>
            <a:ext cx="7767108" cy="494982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  <a:lvl2pPr algn="l">
              <a:defRPr sz="2000">
                <a:solidFill>
                  <a:schemeClr val="accent5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defRPr>
            </a:lvl2pPr>
            <a:lvl3pPr algn="l">
              <a:defRPr sz="1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algn="l">
              <a:defRPr sz="1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algn="l">
              <a:defRPr sz="1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1552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7564438" y="6238875"/>
            <a:ext cx="1371600" cy="49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6" name="圖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6327775"/>
            <a:ext cx="10683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 b="1" i="0" baseline="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4469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7564438" y="6238875"/>
            <a:ext cx="1371600" cy="49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6" name="圖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6327775"/>
            <a:ext cx="10683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 b="1" i="0" baseline="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4469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7564438" y="6238875"/>
            <a:ext cx="1371600" cy="49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6" name="圖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6327775"/>
            <a:ext cx="10683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 b="1" i="0" baseline="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4469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7564438" y="6238875"/>
            <a:ext cx="1371600" cy="49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6" name="圖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6327775"/>
            <a:ext cx="10683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 b="1" i="0" baseline="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4469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7564438" y="6238875"/>
            <a:ext cx="1371600" cy="49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6" name="圖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6327775"/>
            <a:ext cx="10683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 b="1" i="0" baseline="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4469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24625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P.</a:t>
            </a:r>
            <a:fld id="{619CC4F5-20A8-4F4E-888D-FBF87941A2A7}" type="slidenum">
              <a:rPr kumimoji="0" lang="en-US" altLang="zh-TW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 b="1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4409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24625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P.</a:t>
            </a:r>
            <a:fld id="{619CC4F5-20A8-4F4E-888D-FBF87941A2A7}" type="slidenum">
              <a:rPr kumimoji="0" lang="en-US" altLang="zh-TW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 b="1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9874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265884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843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84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843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4" y="628335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8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154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4" y="628335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8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154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109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21438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21438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21438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4805910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7600073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888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60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t>P.</a:t>
            </a:r>
            <a:fld id="{0F15FF76-32D3-44B8-AE85-B6EFDCB961F0}" type="slidenum">
              <a:rPr kumimoji="0" lang="en-US" altLang="zh-TW" sz="1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57500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標題 7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1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533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1pPr>
            <a:lvl2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2pPr>
            <a:lvl3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3pPr>
            <a:lvl4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4pPr>
            <a:lvl5pPr algn="l">
              <a:defRPr>
                <a:solidFill>
                  <a:srgbClr val="83B81A"/>
                </a:solidFill>
                <a:latin typeface="Acer Foco" pitchFamily="34" charset="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197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6036777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59531" y="33492"/>
            <a:ext cx="8229600" cy="8891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超研澤中特圓" panose="0201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0" y="6440487"/>
            <a:ext cx="84736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B530B"/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079788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defRPr/>
            </a:pPr>
            <a:r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t>P.</a:t>
            </a:r>
            <a:fld id="{10D09B88-BF33-40BD-B7B9-5B56B334517F}" type="slidenum"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rgbClr val="595959"/>
              </a:solidFill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0928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defRPr/>
            </a:pPr>
            <a:r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t>P.</a:t>
            </a:r>
            <a:fld id="{10D09B88-BF33-40BD-B7B9-5B56B334517F}" type="slidenum"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rgbClr val="595959"/>
              </a:solidFill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0928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defRPr/>
            </a:pPr>
            <a:r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t>P.</a:t>
            </a:r>
            <a:fld id="{10D09B88-BF33-40BD-B7B9-5B56B334517F}" type="slidenum"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rgbClr val="595959"/>
              </a:solidFill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0928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defRPr/>
            </a:pPr>
            <a:r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t>P.</a:t>
            </a:r>
            <a:fld id="{10D09B88-BF33-40BD-B7B9-5B56B334517F}" type="slidenum"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rgbClr val="595959"/>
              </a:solidFill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0928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defRPr/>
            </a:pPr>
            <a:r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t>P.</a:t>
            </a:r>
            <a:fld id="{10D09B88-BF33-40BD-B7B9-5B56B334517F}" type="slidenum"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rgbClr val="595959"/>
              </a:solidFill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0928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defRPr/>
            </a:pPr>
            <a:r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t>P.</a:t>
            </a:r>
            <a:fld id="{10D09B88-BF33-40BD-B7B9-5B56B334517F}" type="slidenum"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rgbClr val="595959"/>
              </a:solidFill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0928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defRPr/>
            </a:pPr>
            <a:r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t>P.</a:t>
            </a:r>
            <a:fld id="{10D09B88-BF33-40BD-B7B9-5B56B334517F}" type="slidenum"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rgbClr val="595959"/>
              </a:solidFill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3465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defRPr/>
            </a:pPr>
            <a:r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t>P.</a:t>
            </a:r>
            <a:fld id="{10D09B88-BF33-40BD-B7B9-5B56B334517F}" type="slidenum"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rgbClr val="595959"/>
              </a:solidFill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4362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defRPr/>
            </a:pPr>
            <a:r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t>P.</a:t>
            </a:r>
            <a:fld id="{10D09B88-BF33-40BD-B7B9-5B56B334517F}" type="slidenum"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rgbClr val="595959"/>
              </a:solidFill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43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5378510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283325"/>
            <a:ext cx="13033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0"/>
            <a:ext cx="8382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defRPr/>
            </a:pPr>
            <a:r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t>P.</a:t>
            </a:r>
            <a:fld id="{10D09B88-BF33-40BD-B7B9-5B56B334517F}" type="slidenum"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rgbClr val="595959"/>
              </a:solidFill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333500"/>
            <a:ext cx="6057900" cy="32575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468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62706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7" descr="1024-768-green-bg"/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1"/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85750" y="379413"/>
            <a:ext cx="227965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0" name="圖片 7"/>
          <p:cNvPicPr>
            <a:picLocks noChangeAspect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76263"/>
            <a:ext cx="20177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  <p:sldLayoutId id="2147484431" r:id="rId12"/>
    <p:sldLayoutId id="2147484432" r:id="rId13"/>
    <p:sldLayoutId id="2147484433" r:id="rId14"/>
    <p:sldLayoutId id="2147484434" r:id="rId15"/>
    <p:sldLayoutId id="2147484444" r:id="rId16"/>
    <p:sldLayoutId id="2147484412" r:id="rId17"/>
    <p:sldLayoutId id="2147484415" r:id="rId18"/>
    <p:sldLayoutId id="2147484373" r:id="rId19"/>
    <p:sldLayoutId id="2147484398" r:id="rId20"/>
    <p:sldLayoutId id="2147484399" r:id="rId21"/>
    <p:sldLayoutId id="2147484400" r:id="rId22"/>
    <p:sldLayoutId id="2147484401" r:id="rId23"/>
    <p:sldLayoutId id="2147484402" r:id="rId24"/>
    <p:sldLayoutId id="2147484403" r:id="rId25"/>
    <p:sldLayoutId id="2147484404" r:id="rId26"/>
    <p:sldLayoutId id="2147484405" r:id="rId27"/>
    <p:sldLayoutId id="2147484407" r:id="rId28"/>
    <p:sldLayoutId id="2147484410" r:id="rId29"/>
    <p:sldLayoutId id="2147484445" r:id="rId30"/>
    <p:sldLayoutId id="2147484447" r:id="rId31"/>
    <p:sldLayoutId id="2147484457" r:id="rId32"/>
    <p:sldLayoutId id="2147484470" r:id="rId33"/>
    <p:sldLayoutId id="2147484471" r:id="rId34"/>
    <p:sldLayoutId id="2147484473" r:id="rId35"/>
    <p:sldLayoutId id="2147484478" r:id="rId36"/>
    <p:sldLayoutId id="2147484481" r:id="rId37"/>
    <p:sldLayoutId id="2147484482" r:id="rId38"/>
    <p:sldLayoutId id="2147484484" r:id="rId39"/>
    <p:sldLayoutId id="2147484486" r:id="rId40"/>
    <p:sldLayoutId id="2147484487" r:id="rId41"/>
    <p:sldLayoutId id="2147484488" r:id="rId42"/>
    <p:sldLayoutId id="2147484489" r:id="rId43"/>
    <p:sldLayoutId id="2147484490" r:id="rId44"/>
    <p:sldLayoutId id="2147484491" r:id="rId45"/>
    <p:sldLayoutId id="2147484492" r:id="rId46"/>
    <p:sldLayoutId id="2147484493" r:id="rId47"/>
    <p:sldLayoutId id="2147484494" r:id="rId48"/>
    <p:sldLayoutId id="2147484495" r:id="rId49"/>
    <p:sldLayoutId id="2147484496" r:id="rId50"/>
    <p:sldLayoutId id="2147484497" r:id="rId51"/>
    <p:sldLayoutId id="2147484498" r:id="rId52"/>
    <p:sldLayoutId id="2147484499" r:id="rId53"/>
    <p:sldLayoutId id="2147484500" r:id="rId54"/>
    <p:sldLayoutId id="2147484501" r:id="rId55"/>
    <p:sldLayoutId id="2147484502" r:id="rId56"/>
    <p:sldLayoutId id="2147484503" r:id="rId57"/>
    <p:sldLayoutId id="2147484504" r:id="rId58"/>
    <p:sldLayoutId id="2147484505" r:id="rId59"/>
    <p:sldLayoutId id="2147484506" r:id="rId60"/>
    <p:sldLayoutId id="2147484507" r:id="rId61"/>
    <p:sldLayoutId id="2147484508" r:id="rId62"/>
    <p:sldLayoutId id="2147484509" r:id="rId63"/>
    <p:sldLayoutId id="2147484510" r:id="rId64"/>
    <p:sldLayoutId id="2147484511" r:id="rId65"/>
    <p:sldLayoutId id="2147484512" r:id="rId66"/>
    <p:sldLayoutId id="2147484513" r:id="rId67"/>
    <p:sldLayoutId id="2147484517" r:id="rId68"/>
    <p:sldLayoutId id="2147484518" r:id="rId69"/>
    <p:sldLayoutId id="2147484522" r:id="rId70"/>
    <p:sldLayoutId id="2147484524" r:id="rId71"/>
    <p:sldLayoutId id="2147484525" r:id="rId72"/>
    <p:sldLayoutId id="2147484526" r:id="rId73"/>
    <p:sldLayoutId id="2147484527" r:id="rId74"/>
    <p:sldLayoutId id="2147484528" r:id="rId75"/>
    <p:sldLayoutId id="2147484529" r:id="rId76"/>
    <p:sldLayoutId id="2147484530" r:id="rId77"/>
    <p:sldLayoutId id="2147484531" r:id="rId78"/>
    <p:sldLayoutId id="2147484532" r:id="rId79"/>
    <p:sldLayoutId id="2147484533" r:id="rId8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6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10" Type="http://schemas.openxmlformats.org/officeDocument/2006/relationships/image" Target="../media/image38.png"/><Relationship Id="rId4" Type="http://schemas.openxmlformats.org/officeDocument/2006/relationships/diagramData" Target="../diagrams/data9.xml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48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52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54.png"/><Relationship Id="rId7" Type="http://schemas.openxmlformats.org/officeDocument/2006/relationships/diagramColors" Target="../diagrams/colors18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61.png"/><Relationship Id="rId7" Type="http://schemas.openxmlformats.org/officeDocument/2006/relationships/diagramColors" Target="../diagrams/colors22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63.png"/><Relationship Id="rId7" Type="http://schemas.openxmlformats.org/officeDocument/2006/relationships/diagramColors" Target="../diagrams/colors23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68.png"/><Relationship Id="rId7" Type="http://schemas.openxmlformats.org/officeDocument/2006/relationships/diagramColors" Target="../diagrams/colors26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41.png"/><Relationship Id="rId7" Type="http://schemas.openxmlformats.org/officeDocument/2006/relationships/diagramColors" Target="../diagrams/colors27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3" Type="http://schemas.openxmlformats.org/officeDocument/2006/relationships/image" Target="../media/image72.png"/><Relationship Id="rId7" Type="http://schemas.openxmlformats.org/officeDocument/2006/relationships/diagramColors" Target="../diagrams/colors29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29.xml"/><Relationship Id="rId5" Type="http://schemas.openxmlformats.org/officeDocument/2006/relationships/diagramLayout" Target="../diagrams/layout29.xml"/><Relationship Id="rId4" Type="http://schemas.openxmlformats.org/officeDocument/2006/relationships/diagramData" Target="../diagrams/data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1.xml"/><Relationship Id="rId3" Type="http://schemas.openxmlformats.org/officeDocument/2006/relationships/image" Target="../media/image75.png"/><Relationship Id="rId7" Type="http://schemas.openxmlformats.org/officeDocument/2006/relationships/diagramColors" Target="../diagrams/colors31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31.xml"/><Relationship Id="rId5" Type="http://schemas.openxmlformats.org/officeDocument/2006/relationships/diagramLayout" Target="../diagrams/layout31.xml"/><Relationship Id="rId4" Type="http://schemas.openxmlformats.org/officeDocument/2006/relationships/diagramData" Target="../diagrams/data31.xml"/><Relationship Id="rId9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2.xml"/><Relationship Id="rId3" Type="http://schemas.openxmlformats.org/officeDocument/2006/relationships/image" Target="../media/image78.png"/><Relationship Id="rId7" Type="http://schemas.openxmlformats.org/officeDocument/2006/relationships/diagramColors" Target="../diagrams/colors32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32.xml"/><Relationship Id="rId5" Type="http://schemas.openxmlformats.org/officeDocument/2006/relationships/diagramLayout" Target="../diagrams/layout32.xml"/><Relationship Id="rId4" Type="http://schemas.openxmlformats.org/officeDocument/2006/relationships/diagramData" Target="../diagrams/data3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4.xml"/><Relationship Id="rId3" Type="http://schemas.openxmlformats.org/officeDocument/2006/relationships/image" Target="../media/image82.png"/><Relationship Id="rId7" Type="http://schemas.openxmlformats.org/officeDocument/2006/relationships/diagramColors" Target="../diagrams/colors34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34.xml"/><Relationship Id="rId5" Type="http://schemas.openxmlformats.org/officeDocument/2006/relationships/diagramLayout" Target="../diagrams/layout34.xml"/><Relationship Id="rId4" Type="http://schemas.openxmlformats.org/officeDocument/2006/relationships/diagramData" Target="../diagrams/data3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10" Type="http://schemas.openxmlformats.org/officeDocument/2006/relationships/image" Target="../media/image86.png"/><Relationship Id="rId4" Type="http://schemas.openxmlformats.org/officeDocument/2006/relationships/diagramLayout" Target="../diagrams/layout35.xml"/><Relationship Id="rId9" Type="http://schemas.openxmlformats.org/officeDocument/2006/relationships/image" Target="../media/image85.png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6.xml"/><Relationship Id="rId3" Type="http://schemas.openxmlformats.org/officeDocument/2006/relationships/image" Target="../media/image88.png"/><Relationship Id="rId7" Type="http://schemas.openxmlformats.org/officeDocument/2006/relationships/diagramColors" Target="../diagrams/colors36.xm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36.xml"/><Relationship Id="rId5" Type="http://schemas.openxmlformats.org/officeDocument/2006/relationships/diagramLayout" Target="../diagrams/layout36.xml"/><Relationship Id="rId10" Type="http://schemas.openxmlformats.org/officeDocument/2006/relationships/image" Target="../media/image90.png"/><Relationship Id="rId4" Type="http://schemas.openxmlformats.org/officeDocument/2006/relationships/diagramData" Target="../diagrams/data36.xml"/><Relationship Id="rId9" Type="http://schemas.openxmlformats.org/officeDocument/2006/relationships/image" Target="../media/image8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Relationship Id="rId9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0063"/>
            <a:ext cx="9144000" cy="655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5"/>
          <a:stretch>
            <a:fillRect/>
          </a:stretch>
        </p:blipFill>
        <p:spPr bwMode="auto">
          <a:xfrm>
            <a:off x="0" y="605790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版面配置區 6"/>
          <p:cNvSpPr txBox="1">
            <a:spLocks/>
          </p:cNvSpPr>
          <p:nvPr/>
        </p:nvSpPr>
        <p:spPr bwMode="auto">
          <a:xfrm>
            <a:off x="5203825" y="4349750"/>
            <a:ext cx="39401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en-US" altLang="zh-TW" sz="2000" b="1" dirty="0" smtClean="0">
              <a:ea typeface="微軟正黑體" pitchFamily="34" charset="-12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zh-TW" altLang="en-US" sz="2000" b="1" dirty="0" smtClean="0">
                <a:ea typeface="微軟正黑體" pitchFamily="34" charset="-120"/>
              </a:rPr>
              <a:t>中華民國</a:t>
            </a:r>
            <a:r>
              <a:rPr lang="en-US" altLang="zh-TW" sz="2000" b="1" dirty="0" smtClean="0">
                <a:ea typeface="微軟正黑體" pitchFamily="34" charset="-120"/>
              </a:rPr>
              <a:t>106</a:t>
            </a:r>
            <a:r>
              <a:rPr lang="zh-TW" altLang="en-US" sz="2000" b="1" dirty="0" smtClean="0">
                <a:ea typeface="微軟正黑體" pitchFamily="34" charset="-120"/>
              </a:rPr>
              <a:t>年</a:t>
            </a:r>
            <a:r>
              <a:rPr lang="en-US" altLang="zh-TW" sz="2000" b="1" dirty="0" smtClean="0">
                <a:ea typeface="微軟正黑體" pitchFamily="34" charset="-120"/>
              </a:rPr>
              <a:t>12</a:t>
            </a:r>
            <a:r>
              <a:rPr lang="zh-TW" altLang="en-US" sz="2000" b="1" dirty="0" smtClean="0">
                <a:ea typeface="微軟正黑體" pitchFamily="34" charset="-120"/>
              </a:rPr>
              <a:t>月</a:t>
            </a:r>
            <a:r>
              <a:rPr lang="en-US" altLang="zh-TW" sz="2000" b="1" smtClean="0">
                <a:ea typeface="微軟正黑體" pitchFamily="34" charset="-120"/>
              </a:rPr>
              <a:t>13</a:t>
            </a:r>
            <a:r>
              <a:rPr lang="zh-TW" altLang="en-US" sz="2000" b="1" smtClean="0">
                <a:ea typeface="微軟正黑體" pitchFamily="34" charset="-120"/>
              </a:rPr>
              <a:t>日</a:t>
            </a:r>
            <a:endParaRPr lang="en-US" altLang="zh-TW" sz="2000" b="1" dirty="0" smtClean="0">
              <a:ea typeface="微軟正黑體" pitchFamily="34" charset="-12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zh-TW" altLang="en-US" sz="2000" b="1" dirty="0" smtClean="0">
                <a:ea typeface="微軟正黑體" pitchFamily="34" charset="-120"/>
              </a:rPr>
              <a:t>講師  </a:t>
            </a:r>
            <a:endParaRPr lang="zh-TW" altLang="en-US" sz="2000" b="1" dirty="0"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7000" y="812691"/>
            <a:ext cx="8890000" cy="2123658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atte">
              <a:bevelT w="69850" h="38100" prst="cross"/>
              <a:bevelB h="25400" prst="softRound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TW" sz="4400" b="1" dirty="0" smtClean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itchFamily="34" charset="-120"/>
                <a:ea typeface="微軟正黑體" pitchFamily="34" charset="-120"/>
              </a:rPr>
              <a:t>106-107</a:t>
            </a:r>
            <a:r>
              <a:rPr lang="zh-TW" altLang="en-US" sz="4400" b="1" dirty="0" smtClean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itchFamily="34" charset="-120"/>
                <a:ea typeface="微軟正黑體" pitchFamily="34" charset="-120"/>
              </a:rPr>
              <a:t>年運動</a:t>
            </a:r>
            <a:r>
              <a:rPr lang="zh-TW" altLang="en-US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itchFamily="34" charset="-120"/>
                <a:ea typeface="微軟正黑體" pitchFamily="34" charset="-120"/>
              </a:rPr>
              <a:t>健康資訊雲建置</a:t>
            </a:r>
            <a:r>
              <a:rPr lang="zh-TW" altLang="en-US" sz="4400" b="1" dirty="0" smtClean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itchFamily="34" charset="-120"/>
                <a:ea typeface="微軟正黑體" pitchFamily="34" charset="-120"/>
              </a:rPr>
              <a:t>案</a:t>
            </a:r>
            <a:r>
              <a:rPr lang="en-US" altLang="zh-TW" sz="4400" b="1" dirty="0" smtClean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400" b="1" dirty="0" smtClean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itchFamily="34" charset="-120"/>
                <a:ea typeface="微軟正黑體" pitchFamily="34" charset="-120"/>
              </a:rPr>
              <a:t>計畫管理系統</a:t>
            </a:r>
            <a:endParaRPr lang="en-US" altLang="zh-TW" sz="4400" b="1" dirty="0" smtClean="0">
              <a:ln>
                <a:solidFill>
                  <a:schemeClr val="accent1">
                    <a:lumMod val="75000"/>
                    <a:alpha val="44000"/>
                  </a:schemeClr>
                </a:solidFill>
              </a:ln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4400" b="1" dirty="0" smtClean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itchFamily="34" charset="-120"/>
                <a:ea typeface="微軟正黑體" pitchFamily="34" charset="-120"/>
              </a:rPr>
              <a:t>教育</a:t>
            </a:r>
            <a:r>
              <a:rPr lang="zh-TW" altLang="en-US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itchFamily="34" charset="-120"/>
                <a:ea typeface="微軟正黑體" pitchFamily="34" charset="-120"/>
              </a:rPr>
              <a:t>訓練</a:t>
            </a:r>
            <a:r>
              <a:rPr lang="zh-TW" altLang="en-US" sz="4400" b="1" dirty="0" smtClean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itchFamily="34" charset="-120"/>
                <a:ea typeface="微軟正黑體" pitchFamily="34" charset="-120"/>
              </a:rPr>
              <a:t>簡報</a:t>
            </a:r>
            <a:endParaRPr lang="en-US" altLang="zh-TW" sz="4400" b="1" dirty="0" smtClean="0">
              <a:ln>
                <a:solidFill>
                  <a:schemeClr val="accent1">
                    <a:lumMod val="75000"/>
                    <a:alpha val="44000"/>
                  </a:schemeClr>
                </a:solidFill>
              </a:ln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161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6" y="132522"/>
            <a:ext cx="8034199" cy="311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1186069" y="2675126"/>
            <a:ext cx="5096019" cy="992692"/>
            <a:chOff x="987845" y="2399670"/>
            <a:chExt cx="5096019" cy="992692"/>
          </a:xfrm>
        </p:grpSpPr>
        <p:sp>
          <p:nvSpPr>
            <p:cNvPr id="5" name="圓角矩形 4"/>
            <p:cNvSpPr/>
            <p:nvPr/>
          </p:nvSpPr>
          <p:spPr>
            <a:xfrm flipV="1">
              <a:off x="4300329" y="2399670"/>
              <a:ext cx="1783535" cy="64685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987845" y="2723099"/>
              <a:ext cx="4353339" cy="669263"/>
              <a:chOff x="387770" y="2846924"/>
              <a:chExt cx="4353339" cy="669263"/>
            </a:xfrm>
          </p:grpSpPr>
          <p:sp>
            <p:nvSpPr>
              <p:cNvPr id="7" name="文字方塊 6"/>
              <p:cNvSpPr txBox="1"/>
              <p:nvPr/>
            </p:nvSpPr>
            <p:spPr>
              <a:xfrm>
                <a:off x="387770" y="3100689"/>
                <a:ext cx="435333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4.</a:t>
                </a:r>
                <a:r>
                  <a:rPr lang="zh-TW" altLang="en-US" sz="2100" dirty="0" smtClean="0"/>
                  <a:t>勾選同意書後</a:t>
                </a:r>
                <a:r>
                  <a:rPr lang="zh-TW" altLang="en-US" sz="2100" dirty="0" smtClean="0">
                    <a:latin typeface="新細明體"/>
                    <a:ea typeface="新細明體"/>
                  </a:rPr>
                  <a:t>，</a:t>
                </a:r>
                <a:r>
                  <a:rPr lang="zh-TW" altLang="en-US" sz="2100" dirty="0" smtClean="0"/>
                  <a:t>點選</a:t>
                </a:r>
                <a:r>
                  <a:rPr lang="en-US" altLang="zh-TW" sz="2100" dirty="0" smtClean="0"/>
                  <a:t>『</a:t>
                </a:r>
                <a:r>
                  <a:rPr lang="zh-TW" altLang="en-US" sz="2100" dirty="0" smtClean="0"/>
                  <a:t>註冊</a:t>
                </a:r>
                <a:r>
                  <a:rPr lang="en-US" altLang="zh-TW" sz="2100" dirty="0" smtClean="0"/>
                  <a:t>』</a:t>
                </a:r>
                <a:r>
                  <a:rPr lang="zh-TW" altLang="en-US" sz="2100" dirty="0" smtClean="0"/>
                  <a:t>鈕</a:t>
                </a:r>
                <a:endParaRPr lang="zh-TW" altLang="en-US" sz="2100" dirty="0"/>
              </a:p>
            </p:txBody>
          </p:sp>
          <p:cxnSp>
            <p:nvCxnSpPr>
              <p:cNvPr id="8" name="直線單箭頭接點 7"/>
              <p:cNvCxnSpPr/>
              <p:nvPr/>
            </p:nvCxnSpPr>
            <p:spPr>
              <a:xfrm flipV="1">
                <a:off x="2541249" y="2846924"/>
                <a:ext cx="1218617" cy="244824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6" y="3737482"/>
            <a:ext cx="8034199" cy="246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群組 17"/>
          <p:cNvGrpSpPr/>
          <p:nvPr/>
        </p:nvGrpSpPr>
        <p:grpSpPr>
          <a:xfrm>
            <a:off x="1916829" y="4808032"/>
            <a:ext cx="6047727" cy="1393985"/>
            <a:chOff x="894520" y="1998377"/>
            <a:chExt cx="4802022" cy="1393985"/>
          </a:xfrm>
        </p:grpSpPr>
        <p:sp>
          <p:nvSpPr>
            <p:cNvPr id="19" name="圓角矩形 18"/>
            <p:cNvSpPr/>
            <p:nvPr/>
          </p:nvSpPr>
          <p:spPr>
            <a:xfrm flipV="1">
              <a:off x="894520" y="1998377"/>
              <a:ext cx="2350370" cy="32342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987846" y="2321807"/>
              <a:ext cx="4708696" cy="1070555"/>
              <a:chOff x="387771" y="2445632"/>
              <a:chExt cx="4708696" cy="1070555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387771" y="3100689"/>
                <a:ext cx="470869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5.</a:t>
                </a:r>
                <a:r>
                  <a:rPr lang="zh-TW" altLang="en-US" sz="2100" dirty="0" smtClean="0"/>
                  <a:t>到您的</a:t>
                </a:r>
                <a:r>
                  <a:rPr lang="en-US" altLang="zh-TW" sz="2100" dirty="0" smtClean="0"/>
                  <a:t>EMAIL</a:t>
                </a:r>
                <a:r>
                  <a:rPr lang="zh-TW" altLang="en-US" sz="2100" dirty="0" smtClean="0"/>
                  <a:t>信箱收取認證信</a:t>
                </a:r>
                <a:r>
                  <a:rPr lang="zh-TW" altLang="en-US" sz="2100" dirty="0" smtClean="0">
                    <a:latin typeface="新細明體"/>
                    <a:ea typeface="新細明體"/>
                  </a:rPr>
                  <a:t>，</a:t>
                </a:r>
                <a:r>
                  <a:rPr lang="zh-TW" altLang="en-US" sz="2100" dirty="0" smtClean="0"/>
                  <a:t>點選信件進入</a:t>
                </a:r>
                <a:endParaRPr lang="zh-TW" altLang="en-US" sz="2000" dirty="0"/>
              </a:p>
            </p:txBody>
          </p:sp>
          <p:cxnSp>
            <p:nvCxnSpPr>
              <p:cNvPr id="22" name="直線單箭頭接點 21"/>
              <p:cNvCxnSpPr/>
              <p:nvPr/>
            </p:nvCxnSpPr>
            <p:spPr>
              <a:xfrm flipV="1">
                <a:off x="1995458" y="2445632"/>
                <a:ext cx="1" cy="655057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67875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70" y="469166"/>
            <a:ext cx="7988568" cy="351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949" y="4242144"/>
            <a:ext cx="4463599" cy="151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1363866" y="5161306"/>
            <a:ext cx="4340882" cy="1217671"/>
            <a:chOff x="438785" y="2351651"/>
            <a:chExt cx="3374229" cy="1217671"/>
          </a:xfrm>
        </p:grpSpPr>
        <p:sp>
          <p:nvSpPr>
            <p:cNvPr id="8" name="圓角矩形 7"/>
            <p:cNvSpPr/>
            <p:nvPr/>
          </p:nvSpPr>
          <p:spPr>
            <a:xfrm>
              <a:off x="1666424" y="2351651"/>
              <a:ext cx="2146590" cy="60020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9" name="群組 8"/>
            <p:cNvGrpSpPr/>
            <p:nvPr/>
          </p:nvGrpSpPr>
          <p:grpSpPr>
            <a:xfrm>
              <a:off x="438785" y="2651754"/>
              <a:ext cx="2648245" cy="917568"/>
              <a:chOff x="-161290" y="2775579"/>
              <a:chExt cx="2648245" cy="917568"/>
            </a:xfrm>
          </p:grpSpPr>
          <p:sp>
            <p:nvSpPr>
              <p:cNvPr id="11" name="文字方塊 10"/>
              <p:cNvSpPr txBox="1"/>
              <p:nvPr/>
            </p:nvSpPr>
            <p:spPr>
              <a:xfrm>
                <a:off x="-161290" y="3277649"/>
                <a:ext cx="264824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6.</a:t>
                </a:r>
                <a:r>
                  <a:rPr lang="zh-TW" altLang="en-US" sz="2100" dirty="0" smtClean="0"/>
                  <a:t>點選此連結</a:t>
                </a:r>
                <a:r>
                  <a:rPr lang="zh-TW" altLang="en-US" sz="2100" dirty="0"/>
                  <a:t>完成會員認證</a:t>
                </a:r>
                <a:endParaRPr lang="zh-TW" altLang="en-US" sz="2000" dirty="0"/>
              </a:p>
            </p:txBody>
          </p:sp>
          <p:cxnSp>
            <p:nvCxnSpPr>
              <p:cNvPr id="12" name="直線單箭頭接點 11"/>
              <p:cNvCxnSpPr/>
              <p:nvPr/>
            </p:nvCxnSpPr>
            <p:spPr>
              <a:xfrm flipV="1">
                <a:off x="365874" y="2775579"/>
                <a:ext cx="874647" cy="50207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20396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5" y="277056"/>
            <a:ext cx="7751534" cy="276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3122508" y="206931"/>
            <a:ext cx="5374020" cy="2638868"/>
            <a:chOff x="1805801" y="-2602724"/>
            <a:chExt cx="4177300" cy="2638868"/>
          </a:xfrm>
        </p:grpSpPr>
        <p:sp>
          <p:nvSpPr>
            <p:cNvPr id="5" name="圓角矩形 4"/>
            <p:cNvSpPr/>
            <p:nvPr/>
          </p:nvSpPr>
          <p:spPr>
            <a:xfrm>
              <a:off x="1805801" y="-2602724"/>
              <a:ext cx="2234083" cy="78985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2758854" y="-1812866"/>
              <a:ext cx="3224247" cy="1849010"/>
              <a:chOff x="2158779" y="-1689041"/>
              <a:chExt cx="3224247" cy="1849010"/>
            </a:xfrm>
          </p:grpSpPr>
          <p:sp>
            <p:nvSpPr>
              <p:cNvPr id="7" name="文字方塊 6"/>
              <p:cNvSpPr txBox="1"/>
              <p:nvPr/>
            </p:nvSpPr>
            <p:spPr>
              <a:xfrm>
                <a:off x="2158779" y="-255529"/>
                <a:ext cx="322424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7.</a:t>
                </a:r>
                <a:r>
                  <a:rPr lang="zh-TW" altLang="en-US" sz="2100" dirty="0" smtClean="0"/>
                  <a:t>完成</a:t>
                </a:r>
                <a:r>
                  <a:rPr lang="zh-TW" altLang="en-US" sz="2100" dirty="0"/>
                  <a:t>會員</a:t>
                </a:r>
                <a:r>
                  <a:rPr lang="zh-TW" altLang="en-US" sz="2100" dirty="0" smtClean="0"/>
                  <a:t>認證</a:t>
                </a:r>
                <a:r>
                  <a:rPr lang="zh-TW" altLang="en-US" sz="2100" dirty="0" smtClean="0">
                    <a:latin typeface="新細明體"/>
                    <a:ea typeface="新細明體"/>
                  </a:rPr>
                  <a:t>，</a:t>
                </a:r>
                <a:r>
                  <a:rPr lang="zh-TW" altLang="en-US" sz="2100" dirty="0"/>
                  <a:t>點</a:t>
                </a:r>
                <a:r>
                  <a:rPr lang="zh-TW" altLang="en-US" sz="2100" dirty="0" smtClean="0"/>
                  <a:t>選</a:t>
                </a:r>
                <a:r>
                  <a:rPr lang="en-US" altLang="zh-TW" sz="2100" dirty="0" smtClean="0"/>
                  <a:t>『</a:t>
                </a:r>
                <a:r>
                  <a:rPr lang="zh-TW" altLang="en-US" sz="2100" dirty="0" smtClean="0"/>
                  <a:t>確定</a:t>
                </a:r>
                <a:r>
                  <a:rPr lang="en-US" altLang="zh-TW" sz="2100" dirty="0" smtClean="0"/>
                  <a:t>』</a:t>
                </a:r>
                <a:r>
                  <a:rPr lang="zh-TW" altLang="en-US" sz="2100" dirty="0" smtClean="0"/>
                  <a:t>鈕</a:t>
                </a:r>
                <a:endParaRPr lang="zh-TW" altLang="en-US" sz="2100" dirty="0"/>
              </a:p>
            </p:txBody>
          </p:sp>
          <p:cxnSp>
            <p:nvCxnSpPr>
              <p:cNvPr id="8" name="直線單箭頭接點 7"/>
              <p:cNvCxnSpPr/>
              <p:nvPr/>
            </p:nvCxnSpPr>
            <p:spPr>
              <a:xfrm flipH="1" flipV="1">
                <a:off x="3290443" y="-1689041"/>
                <a:ext cx="298728" cy="1433512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50" y="3371357"/>
            <a:ext cx="7751534" cy="277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群組 12"/>
          <p:cNvGrpSpPr/>
          <p:nvPr/>
        </p:nvGrpSpPr>
        <p:grpSpPr>
          <a:xfrm>
            <a:off x="676849" y="4730468"/>
            <a:ext cx="8104842" cy="1291966"/>
            <a:chOff x="1466059" y="-2149079"/>
            <a:chExt cx="6300007" cy="1291966"/>
          </a:xfrm>
        </p:grpSpPr>
        <p:sp>
          <p:nvSpPr>
            <p:cNvPr id="14" name="圓角矩形 13"/>
            <p:cNvSpPr/>
            <p:nvPr/>
          </p:nvSpPr>
          <p:spPr>
            <a:xfrm>
              <a:off x="1466059" y="-2149079"/>
              <a:ext cx="1492891" cy="129196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2886843" y="-1698093"/>
              <a:ext cx="4879223" cy="738664"/>
              <a:chOff x="2286768" y="-1574268"/>
              <a:chExt cx="4879223" cy="738664"/>
            </a:xfrm>
          </p:grpSpPr>
          <p:sp>
            <p:nvSpPr>
              <p:cNvPr id="16" name="文字方塊 15"/>
              <p:cNvSpPr txBox="1"/>
              <p:nvPr/>
            </p:nvSpPr>
            <p:spPr>
              <a:xfrm>
                <a:off x="3595008" y="-1574268"/>
                <a:ext cx="357098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9.</a:t>
                </a:r>
                <a:r>
                  <a:rPr lang="zh-TW" altLang="en-US" sz="2100" dirty="0" smtClean="0"/>
                  <a:t>輸入註冊會員時入的</a:t>
                </a:r>
                <a:r>
                  <a:rPr lang="en-US" altLang="zh-TW" sz="2100" dirty="0" smtClean="0"/>
                  <a:t>EMAIL</a:t>
                </a:r>
                <a:r>
                  <a:rPr lang="zh-TW" altLang="en-US" sz="2100" dirty="0" smtClean="0"/>
                  <a:t>及密碼</a:t>
                </a:r>
                <a:endParaRPr lang="en-US" altLang="zh-TW" sz="2100" dirty="0" smtClean="0"/>
              </a:p>
              <a:p>
                <a:r>
                  <a:rPr lang="en-US" altLang="zh-TW" sz="2100" dirty="0">
                    <a:latin typeface="新細明體"/>
                    <a:ea typeface="新細明體"/>
                  </a:rPr>
                  <a:t> </a:t>
                </a:r>
                <a:r>
                  <a:rPr lang="en-US" altLang="zh-TW" sz="2100" dirty="0" smtClean="0">
                    <a:latin typeface="新細明體"/>
                    <a:ea typeface="新細明體"/>
                  </a:rPr>
                  <a:t>  </a:t>
                </a:r>
                <a:r>
                  <a:rPr lang="zh-TW" altLang="en-US" sz="2100" dirty="0" smtClean="0">
                    <a:latin typeface="新細明體"/>
                    <a:ea typeface="新細明體"/>
                  </a:rPr>
                  <a:t>，點</a:t>
                </a:r>
                <a:r>
                  <a:rPr lang="zh-TW" altLang="en-US" sz="2100" dirty="0" smtClean="0"/>
                  <a:t>選</a:t>
                </a:r>
                <a:r>
                  <a:rPr lang="en-US" altLang="zh-TW" sz="2100" dirty="0" smtClean="0"/>
                  <a:t>『</a:t>
                </a:r>
                <a:r>
                  <a:rPr lang="zh-TW" altLang="en-US" sz="2100" dirty="0" smtClean="0"/>
                  <a:t>登入</a:t>
                </a:r>
                <a:r>
                  <a:rPr lang="en-US" altLang="zh-TW" sz="2100" dirty="0" smtClean="0"/>
                  <a:t>』</a:t>
                </a:r>
                <a:r>
                  <a:rPr lang="zh-TW" altLang="en-US" sz="2100" dirty="0" smtClean="0"/>
                  <a:t>鈕</a:t>
                </a:r>
                <a:endParaRPr lang="zh-TW" altLang="en-US" sz="2100" dirty="0"/>
              </a:p>
            </p:txBody>
          </p:sp>
          <p:cxnSp>
            <p:nvCxnSpPr>
              <p:cNvPr id="17" name="直線單箭頭接點 16"/>
              <p:cNvCxnSpPr/>
              <p:nvPr/>
            </p:nvCxnSpPr>
            <p:spPr>
              <a:xfrm flipH="1" flipV="1">
                <a:off x="2286768" y="-1415094"/>
                <a:ext cx="1308240" cy="13252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群組 17"/>
          <p:cNvGrpSpPr/>
          <p:nvPr/>
        </p:nvGrpSpPr>
        <p:grpSpPr>
          <a:xfrm>
            <a:off x="4281316" y="2787533"/>
            <a:ext cx="4650026" cy="899418"/>
            <a:chOff x="4657845" y="-1954515"/>
            <a:chExt cx="3614530" cy="899418"/>
          </a:xfrm>
        </p:grpSpPr>
        <p:sp>
          <p:nvSpPr>
            <p:cNvPr id="19" name="圓角矩形 18"/>
            <p:cNvSpPr/>
            <p:nvPr/>
          </p:nvSpPr>
          <p:spPr>
            <a:xfrm>
              <a:off x="4657845" y="-1426157"/>
              <a:ext cx="565987" cy="37106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4960955" y="-1954515"/>
              <a:ext cx="3311420" cy="738664"/>
              <a:chOff x="4360880" y="-1830690"/>
              <a:chExt cx="3311420" cy="738664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4720748" y="-1830690"/>
                <a:ext cx="295155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8.</a:t>
                </a:r>
                <a:r>
                  <a:rPr lang="zh-TW" altLang="en-US" sz="2100" dirty="0" smtClean="0"/>
                  <a:t>關閉瀏覽器</a:t>
                </a:r>
                <a:r>
                  <a:rPr lang="zh-TW" altLang="en-US" sz="2100" dirty="0">
                    <a:latin typeface="新細明體"/>
                    <a:ea typeface="新細明體"/>
                  </a:rPr>
                  <a:t>，</a:t>
                </a:r>
                <a:r>
                  <a:rPr lang="zh-TW" altLang="en-US" sz="2100" dirty="0" smtClean="0"/>
                  <a:t>重新連到</a:t>
                </a:r>
                <a:r>
                  <a:rPr lang="en-US" altLang="zh-TW" sz="2100" dirty="0" smtClean="0"/>
                  <a:t>I</a:t>
                </a:r>
                <a:r>
                  <a:rPr lang="zh-TW" altLang="en-US" sz="2100" dirty="0" smtClean="0"/>
                  <a:t>運動平台</a:t>
                </a:r>
                <a:r>
                  <a:rPr lang="zh-TW" altLang="en-US" sz="2100" dirty="0">
                    <a:latin typeface="新細明體"/>
                    <a:ea typeface="新細明體"/>
                  </a:rPr>
                  <a:t>，</a:t>
                </a:r>
                <a:r>
                  <a:rPr lang="zh-TW" altLang="en-US" sz="2100" dirty="0" smtClean="0"/>
                  <a:t>點選</a:t>
                </a:r>
                <a:r>
                  <a:rPr lang="en-US" altLang="zh-TW" sz="2100" dirty="0" smtClean="0"/>
                  <a:t>『</a:t>
                </a:r>
                <a:r>
                  <a:rPr lang="zh-TW" altLang="en-US" sz="2100" dirty="0" smtClean="0"/>
                  <a:t>會員中心</a:t>
                </a:r>
                <a:r>
                  <a:rPr lang="en-US" altLang="zh-TW" sz="2100" dirty="0" smtClean="0"/>
                  <a:t>』</a:t>
                </a:r>
                <a:endParaRPr lang="zh-TW" altLang="en-US" sz="2100" dirty="0"/>
              </a:p>
            </p:txBody>
          </p:sp>
          <p:cxnSp>
            <p:nvCxnSpPr>
              <p:cNvPr id="22" name="直線單箭頭接點 21"/>
              <p:cNvCxnSpPr/>
              <p:nvPr/>
            </p:nvCxnSpPr>
            <p:spPr>
              <a:xfrm flipH="1">
                <a:off x="4360880" y="-1461358"/>
                <a:ext cx="412620" cy="31805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文字方塊 22"/>
          <p:cNvSpPr txBox="1"/>
          <p:nvPr/>
        </p:nvSpPr>
        <p:spPr>
          <a:xfrm>
            <a:off x="829250" y="6147125"/>
            <a:ext cx="6588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提醒</a:t>
            </a:r>
            <a:r>
              <a:rPr lang="zh-TW" altLang="en-US" b="1" dirty="0" smtClean="0">
                <a:solidFill>
                  <a:srgbClr val="FF0000"/>
                </a:solidFill>
                <a:latin typeface="新細明體"/>
                <a:ea typeface="新細明體"/>
              </a:rPr>
              <a:t>：</a:t>
            </a:r>
            <a:r>
              <a:rPr lang="zh-TW" altLang="en-US" b="1" dirty="0" smtClean="0">
                <a:solidFill>
                  <a:srgbClr val="FF0000"/>
                </a:solidFill>
              </a:rPr>
              <a:t>計畫管理人員異動時</a:t>
            </a:r>
            <a:r>
              <a:rPr lang="zh-TW" altLang="en-US" b="1" dirty="0" smtClean="0">
                <a:solidFill>
                  <a:srgbClr val="FF0000"/>
                </a:solidFill>
                <a:latin typeface="新細明體"/>
                <a:ea typeface="新細明體"/>
              </a:rPr>
              <a:t>，請記得通知縣市政府做後續異動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80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3" y="1900806"/>
            <a:ext cx="7720640" cy="455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644224945"/>
              </p:ext>
            </p:extLst>
          </p:nvPr>
        </p:nvGraphicFramePr>
        <p:xfrm>
          <a:off x="622850" y="52233"/>
          <a:ext cx="7977812" cy="180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4" name="群組 23"/>
          <p:cNvGrpSpPr/>
          <p:nvPr/>
        </p:nvGrpSpPr>
        <p:grpSpPr>
          <a:xfrm>
            <a:off x="746246" y="5716614"/>
            <a:ext cx="4116810" cy="581384"/>
            <a:chOff x="4300329" y="2147642"/>
            <a:chExt cx="4116810" cy="581384"/>
          </a:xfrm>
        </p:grpSpPr>
        <p:sp>
          <p:nvSpPr>
            <p:cNvPr id="11" name="圓角矩形 10"/>
            <p:cNvSpPr/>
            <p:nvPr/>
          </p:nvSpPr>
          <p:spPr>
            <a:xfrm flipV="1">
              <a:off x="4300329" y="2451426"/>
              <a:ext cx="892773" cy="27760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5100969" y="2147642"/>
              <a:ext cx="3316170" cy="434194"/>
              <a:chOff x="4500894" y="2271467"/>
              <a:chExt cx="3316170" cy="434194"/>
            </a:xfrm>
          </p:grpSpPr>
          <p:sp>
            <p:nvSpPr>
              <p:cNvPr id="8" name="文字方塊 7"/>
              <p:cNvSpPr txBox="1"/>
              <p:nvPr/>
            </p:nvSpPr>
            <p:spPr>
              <a:xfrm>
                <a:off x="5248634" y="2271467"/>
                <a:ext cx="256843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1.</a:t>
                </a:r>
                <a:r>
                  <a:rPr lang="zh-TW" altLang="en-US" sz="2100" dirty="0" smtClean="0"/>
                  <a:t>點選計畫申請作業</a:t>
                </a:r>
                <a:endParaRPr lang="zh-TW" altLang="en-US" sz="2000" dirty="0"/>
              </a:p>
            </p:txBody>
          </p:sp>
          <p:cxnSp>
            <p:nvCxnSpPr>
              <p:cNvPr id="9" name="直線單箭頭接點 8"/>
              <p:cNvCxnSpPr/>
              <p:nvPr/>
            </p:nvCxnSpPr>
            <p:spPr>
              <a:xfrm flipH="1">
                <a:off x="4500894" y="2479216"/>
                <a:ext cx="747740" cy="226445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群組 22"/>
          <p:cNvGrpSpPr/>
          <p:nvPr/>
        </p:nvGrpSpPr>
        <p:grpSpPr>
          <a:xfrm>
            <a:off x="5305247" y="2607858"/>
            <a:ext cx="3036496" cy="3696429"/>
            <a:chOff x="5616673" y="2633743"/>
            <a:chExt cx="3036496" cy="3696429"/>
          </a:xfrm>
        </p:grpSpPr>
        <p:sp>
          <p:nvSpPr>
            <p:cNvPr id="18" name="圓角矩形 17"/>
            <p:cNvSpPr/>
            <p:nvPr/>
          </p:nvSpPr>
          <p:spPr>
            <a:xfrm flipV="1">
              <a:off x="7510168" y="2633743"/>
              <a:ext cx="819509" cy="29486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5616673" y="3017450"/>
              <a:ext cx="3036496" cy="3312722"/>
              <a:chOff x="4606259" y="781507"/>
              <a:chExt cx="3036496" cy="3312722"/>
            </a:xfrm>
          </p:grpSpPr>
          <p:sp>
            <p:nvSpPr>
              <p:cNvPr id="20" name="文字方塊 19"/>
              <p:cNvSpPr txBox="1"/>
              <p:nvPr/>
            </p:nvSpPr>
            <p:spPr>
              <a:xfrm>
                <a:off x="4606259" y="3032400"/>
                <a:ext cx="3036496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2.</a:t>
                </a:r>
                <a:r>
                  <a:rPr lang="zh-TW" altLang="en-US" sz="2100" dirty="0" smtClean="0"/>
                  <a:t>畫面會顯示</a:t>
                </a:r>
                <a:r>
                  <a:rPr lang="zh-TW" altLang="en-US" sz="2100" b="1" dirty="0" smtClean="0"/>
                  <a:t>已存在</a:t>
                </a:r>
                <a:r>
                  <a:rPr lang="zh-TW" altLang="en-US" sz="2100" dirty="0" smtClean="0"/>
                  <a:t>的計畫表列</a:t>
                </a:r>
                <a:r>
                  <a:rPr lang="zh-TW" altLang="en-US" sz="2100" dirty="0" smtClean="0">
                    <a:latin typeface="新細明體"/>
                    <a:ea typeface="新細明體"/>
                  </a:rPr>
                  <a:t>，要申請</a:t>
                </a:r>
                <a:r>
                  <a:rPr lang="zh-TW" altLang="en-US" sz="2100" dirty="0" smtClean="0"/>
                  <a:t>點選</a:t>
                </a:r>
                <a:r>
                  <a:rPr lang="en-US" altLang="zh-TW" sz="2100" dirty="0" smtClean="0"/>
                  <a:t>『</a:t>
                </a:r>
                <a:r>
                  <a:rPr lang="zh-TW" altLang="en-US" sz="2100" dirty="0"/>
                  <a:t>新增</a:t>
                </a:r>
                <a:r>
                  <a:rPr lang="zh-TW" altLang="en-US" sz="2100" dirty="0" smtClean="0"/>
                  <a:t>申請</a:t>
                </a:r>
                <a:r>
                  <a:rPr lang="en-US" altLang="zh-TW" sz="2100" dirty="0" smtClean="0"/>
                  <a:t>』</a:t>
                </a:r>
                <a:r>
                  <a:rPr lang="zh-TW" altLang="en-US" sz="2100" dirty="0" smtClean="0"/>
                  <a:t>鈕</a:t>
                </a:r>
                <a:endParaRPr lang="zh-TW" altLang="en-US" sz="2100" dirty="0"/>
              </a:p>
            </p:txBody>
          </p:sp>
          <p:cxnSp>
            <p:nvCxnSpPr>
              <p:cNvPr id="21" name="直線單箭頭接點 20"/>
              <p:cNvCxnSpPr/>
              <p:nvPr/>
            </p:nvCxnSpPr>
            <p:spPr>
              <a:xfrm flipV="1">
                <a:off x="6892254" y="781507"/>
                <a:ext cx="0" cy="2374846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文字方塊 13"/>
          <p:cNvSpPr txBox="1"/>
          <p:nvPr/>
        </p:nvSpPr>
        <p:spPr>
          <a:xfrm>
            <a:off x="601022" y="1485308"/>
            <a:ext cx="40658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dirty="0" smtClean="0"/>
              <a:t>提供計畫</a:t>
            </a:r>
            <a:r>
              <a:rPr lang="zh-TW" altLang="en-US" sz="2100" dirty="0"/>
              <a:t>管理人員申請計畫</a:t>
            </a:r>
          </a:p>
        </p:txBody>
      </p:sp>
    </p:spTree>
    <p:extLst>
      <p:ext uri="{BB962C8B-B14F-4D97-AF65-F5344CB8AC3E}">
        <p14:creationId xmlns:p14="http://schemas.microsoft.com/office/powerpoint/2010/main" val="2953868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20" y="5003170"/>
            <a:ext cx="7191375" cy="150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3" y="745291"/>
            <a:ext cx="6864477" cy="421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群組 21"/>
          <p:cNvGrpSpPr/>
          <p:nvPr/>
        </p:nvGrpSpPr>
        <p:grpSpPr>
          <a:xfrm>
            <a:off x="3935002" y="6160401"/>
            <a:ext cx="2996754" cy="415498"/>
            <a:chOff x="3025425" y="4698948"/>
            <a:chExt cx="2996754" cy="415498"/>
          </a:xfrm>
        </p:grpSpPr>
        <p:sp>
          <p:nvSpPr>
            <p:cNvPr id="12" name="圓角矩形 11"/>
            <p:cNvSpPr/>
            <p:nvPr/>
          </p:nvSpPr>
          <p:spPr>
            <a:xfrm flipV="1">
              <a:off x="3025425" y="4767978"/>
              <a:ext cx="759124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3670362" y="4698948"/>
              <a:ext cx="2351817" cy="415498"/>
              <a:chOff x="2686587" y="1809566"/>
              <a:chExt cx="2695454" cy="415498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3109379" y="1809566"/>
                <a:ext cx="227266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4.</a:t>
                </a:r>
                <a:r>
                  <a:rPr lang="zh-TW" altLang="en-US" sz="2100" dirty="0" smtClean="0"/>
                  <a:t>點選</a:t>
                </a:r>
                <a:r>
                  <a:rPr lang="en-US" altLang="zh-TW" sz="2100" dirty="0" smtClean="0"/>
                  <a:t>『</a:t>
                </a:r>
                <a:r>
                  <a:rPr lang="zh-TW" altLang="en-US" sz="2100" dirty="0" smtClean="0"/>
                  <a:t>新增</a:t>
                </a:r>
                <a:r>
                  <a:rPr lang="en-US" altLang="zh-TW" sz="2100" dirty="0" smtClean="0"/>
                  <a:t>』</a:t>
                </a:r>
                <a:endParaRPr lang="zh-TW" altLang="en-US" sz="2100" dirty="0"/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H="1">
                <a:off x="2686587" y="2014269"/>
                <a:ext cx="496686" cy="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2358245366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836761" y="1388873"/>
            <a:ext cx="7572292" cy="3583118"/>
            <a:chOff x="836761" y="1897807"/>
            <a:chExt cx="7572292" cy="3583118"/>
          </a:xfrm>
        </p:grpSpPr>
        <p:sp>
          <p:nvSpPr>
            <p:cNvPr id="23" name="文字方塊 22"/>
            <p:cNvSpPr txBox="1"/>
            <p:nvPr/>
          </p:nvSpPr>
          <p:spPr>
            <a:xfrm>
              <a:off x="4965408" y="2780120"/>
              <a:ext cx="344364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 smtClean="0"/>
                <a:t>3.</a:t>
              </a:r>
              <a:r>
                <a:rPr lang="zh-TW" altLang="en-US" sz="2100" dirty="0" smtClean="0"/>
                <a:t>輸入畫面上紅色星號欄位</a:t>
              </a:r>
              <a:endParaRPr lang="zh-TW" altLang="en-US" sz="2100" dirty="0"/>
            </a:p>
          </p:txBody>
        </p:sp>
        <p:sp>
          <p:nvSpPr>
            <p:cNvPr id="25" name="圓角矩形 24"/>
            <p:cNvSpPr/>
            <p:nvPr/>
          </p:nvSpPr>
          <p:spPr>
            <a:xfrm flipV="1">
              <a:off x="836761" y="1897807"/>
              <a:ext cx="3809469" cy="358311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H="1">
              <a:off x="3952938" y="2987869"/>
              <a:ext cx="1012470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3398639" y="3125206"/>
            <a:ext cx="488467" cy="70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352457" y="3764939"/>
            <a:ext cx="321702" cy="164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952525" y="5141522"/>
            <a:ext cx="5443267" cy="338554"/>
            <a:chOff x="1147313" y="4971991"/>
            <a:chExt cx="5443267" cy="338554"/>
          </a:xfrm>
        </p:grpSpPr>
        <p:sp>
          <p:nvSpPr>
            <p:cNvPr id="3" name="矩形 2"/>
            <p:cNvSpPr/>
            <p:nvPr/>
          </p:nvSpPr>
          <p:spPr>
            <a:xfrm>
              <a:off x="1147313" y="5003170"/>
              <a:ext cx="2526846" cy="276196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7" name="直線單箭頭接點 16"/>
            <p:cNvCxnSpPr/>
            <p:nvPr/>
          </p:nvCxnSpPr>
          <p:spPr>
            <a:xfrm flipH="1">
              <a:off x="3519573" y="5141522"/>
              <a:ext cx="506235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字方塊 18"/>
            <p:cNvSpPr txBox="1"/>
            <p:nvPr/>
          </p:nvSpPr>
          <p:spPr>
            <a:xfrm>
              <a:off x="4025807" y="4971991"/>
              <a:ext cx="25647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 smtClean="0"/>
                <a:t>刊登於</a:t>
              </a:r>
              <a:r>
                <a:rPr lang="en-US" altLang="zh-TW" sz="1600" dirty="0" smtClean="0"/>
                <a:t>I</a:t>
              </a:r>
              <a:r>
                <a:rPr lang="zh-TW" altLang="en-US" sz="1600" dirty="0" smtClean="0"/>
                <a:t>運動平台請選</a:t>
              </a:r>
              <a:r>
                <a:rPr lang="zh-TW" altLang="en-US" sz="1600" dirty="0" smtClean="0">
                  <a:latin typeface="新細明體"/>
                  <a:ea typeface="新細明體"/>
                </a:rPr>
                <a:t>☉</a:t>
              </a:r>
              <a:r>
                <a:rPr lang="zh-TW" altLang="en-US" sz="1600" dirty="0" smtClean="0"/>
                <a:t>是</a:t>
              </a:r>
              <a:endParaRPr lang="zh-TW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61011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58" y="936588"/>
            <a:ext cx="6806559" cy="346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60" y="4502987"/>
            <a:ext cx="6048105" cy="200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群組 21"/>
          <p:cNvGrpSpPr/>
          <p:nvPr/>
        </p:nvGrpSpPr>
        <p:grpSpPr>
          <a:xfrm>
            <a:off x="3583533" y="6134852"/>
            <a:ext cx="3369364" cy="415498"/>
            <a:chOff x="3025425" y="4698948"/>
            <a:chExt cx="2929257" cy="415498"/>
          </a:xfrm>
        </p:grpSpPr>
        <p:sp>
          <p:nvSpPr>
            <p:cNvPr id="12" name="圓角矩形 11"/>
            <p:cNvSpPr/>
            <p:nvPr/>
          </p:nvSpPr>
          <p:spPr>
            <a:xfrm flipV="1">
              <a:off x="3025425" y="4767978"/>
              <a:ext cx="759124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3670362" y="4698948"/>
              <a:ext cx="2284320" cy="415498"/>
              <a:chOff x="2686587" y="1809566"/>
              <a:chExt cx="2618095" cy="415498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3109379" y="1809566"/>
                <a:ext cx="219530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6.</a:t>
                </a:r>
                <a:r>
                  <a:rPr lang="zh-TW" altLang="en-US" sz="2100" dirty="0" smtClean="0"/>
                  <a:t>點選</a:t>
                </a:r>
                <a:r>
                  <a:rPr lang="en-US" altLang="zh-TW" sz="2100" dirty="0" smtClean="0"/>
                  <a:t>『</a:t>
                </a:r>
                <a:r>
                  <a:rPr lang="zh-TW" altLang="en-US" sz="2100" dirty="0" smtClean="0"/>
                  <a:t>下一步</a:t>
                </a:r>
                <a:r>
                  <a:rPr lang="en-US" altLang="zh-TW" sz="2100" dirty="0" smtClean="0"/>
                  <a:t>』</a:t>
                </a:r>
                <a:endParaRPr lang="zh-TW" altLang="en-US" sz="2100" dirty="0"/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H="1">
                <a:off x="2686587" y="2014269"/>
                <a:ext cx="496686" cy="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773060095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646919" y="2208359"/>
            <a:ext cx="8065761" cy="3847381"/>
            <a:chOff x="646919" y="2208360"/>
            <a:chExt cx="8065761" cy="3847381"/>
          </a:xfrm>
        </p:grpSpPr>
        <p:sp>
          <p:nvSpPr>
            <p:cNvPr id="23" name="文字方塊 22"/>
            <p:cNvSpPr txBox="1"/>
            <p:nvPr/>
          </p:nvSpPr>
          <p:spPr>
            <a:xfrm>
              <a:off x="5340394" y="2799616"/>
              <a:ext cx="3372286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 smtClean="0"/>
                <a:t>5.</a:t>
              </a:r>
              <a:r>
                <a:rPr lang="zh-TW" altLang="en-US" sz="2100" dirty="0" smtClean="0"/>
                <a:t>輸入畫面上紅色星號欄位</a:t>
              </a:r>
              <a:endParaRPr lang="en-US" altLang="zh-TW" sz="2100" dirty="0" smtClean="0"/>
            </a:p>
            <a:p>
              <a:r>
                <a:rPr lang="en-US" altLang="zh-TW" dirty="0" smtClean="0"/>
                <a:t>(</a:t>
              </a:r>
              <a:r>
                <a:rPr lang="zh-TW" altLang="en-US" dirty="0" smtClean="0"/>
                <a:t>不同計畫類別有不同輸入欄位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  <p:sp>
          <p:nvSpPr>
            <p:cNvPr id="25" name="圓角矩形 24"/>
            <p:cNvSpPr/>
            <p:nvPr/>
          </p:nvSpPr>
          <p:spPr>
            <a:xfrm flipV="1">
              <a:off x="646919" y="2208360"/>
              <a:ext cx="4623283" cy="384738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H="1">
              <a:off x="5062578" y="3168947"/>
              <a:ext cx="415248" cy="481551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8773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0" y="871074"/>
            <a:ext cx="7144109" cy="480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群組 21"/>
          <p:cNvGrpSpPr/>
          <p:nvPr/>
        </p:nvGrpSpPr>
        <p:grpSpPr>
          <a:xfrm>
            <a:off x="4078817" y="5294549"/>
            <a:ext cx="3369364" cy="415498"/>
            <a:chOff x="3025425" y="4698948"/>
            <a:chExt cx="2929257" cy="415498"/>
          </a:xfrm>
        </p:grpSpPr>
        <p:sp>
          <p:nvSpPr>
            <p:cNvPr id="12" name="圓角矩形 11"/>
            <p:cNvSpPr/>
            <p:nvPr/>
          </p:nvSpPr>
          <p:spPr>
            <a:xfrm flipV="1">
              <a:off x="3025425" y="4767978"/>
              <a:ext cx="759124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3670362" y="4698948"/>
              <a:ext cx="2284320" cy="415498"/>
              <a:chOff x="2686587" y="1809566"/>
              <a:chExt cx="2618095" cy="415498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3109379" y="1809566"/>
                <a:ext cx="219530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9.</a:t>
                </a:r>
                <a:r>
                  <a:rPr lang="zh-TW" altLang="en-US" sz="2100" dirty="0" smtClean="0"/>
                  <a:t>點選</a:t>
                </a:r>
                <a:r>
                  <a:rPr lang="en-US" altLang="zh-TW" sz="2100" dirty="0" smtClean="0"/>
                  <a:t>『</a:t>
                </a:r>
                <a:r>
                  <a:rPr lang="zh-TW" altLang="en-US" sz="2100" dirty="0" smtClean="0"/>
                  <a:t>下一步</a:t>
                </a:r>
                <a:r>
                  <a:rPr lang="en-US" altLang="zh-TW" sz="2100" dirty="0" smtClean="0"/>
                  <a:t>』</a:t>
                </a:r>
                <a:endParaRPr lang="zh-TW" altLang="en-US" sz="2100" dirty="0"/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H="1">
                <a:off x="2686587" y="2014269"/>
                <a:ext cx="496686" cy="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224138129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646919" y="2596550"/>
            <a:ext cx="7712076" cy="1639019"/>
            <a:chOff x="646919" y="2596550"/>
            <a:chExt cx="7712076" cy="1639019"/>
          </a:xfrm>
        </p:grpSpPr>
        <p:sp>
          <p:nvSpPr>
            <p:cNvPr id="23" name="文字方塊 22"/>
            <p:cNvSpPr txBox="1"/>
            <p:nvPr/>
          </p:nvSpPr>
          <p:spPr>
            <a:xfrm>
              <a:off x="5683440" y="2763583"/>
              <a:ext cx="267555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 smtClean="0"/>
                <a:t>7.</a:t>
              </a:r>
              <a:r>
                <a:rPr lang="zh-TW" altLang="en-US" sz="2100" dirty="0" smtClean="0"/>
                <a:t>輸入單位類別</a:t>
              </a:r>
              <a:r>
                <a:rPr lang="en-US" altLang="zh-TW" sz="2100" dirty="0" smtClean="0"/>
                <a:t>/</a:t>
              </a:r>
              <a:r>
                <a:rPr lang="zh-TW" altLang="en-US" sz="2100" dirty="0" smtClean="0"/>
                <a:t>名稱</a:t>
              </a:r>
              <a:r>
                <a:rPr lang="zh-TW" altLang="en-US" sz="2100" dirty="0" smtClean="0">
                  <a:latin typeface="新細明體"/>
                  <a:ea typeface="新細明體"/>
                </a:rPr>
                <a:t>，</a:t>
              </a:r>
              <a:r>
                <a:rPr lang="zh-TW" altLang="en-US" sz="2100" dirty="0" smtClean="0"/>
                <a:t>點選</a:t>
              </a:r>
              <a:r>
                <a:rPr lang="en-US" altLang="zh-TW" sz="2100" dirty="0" smtClean="0"/>
                <a:t>『</a:t>
              </a:r>
              <a:r>
                <a:rPr lang="zh-TW" altLang="en-US" sz="2100" dirty="0" smtClean="0"/>
                <a:t>新增</a:t>
              </a:r>
              <a:r>
                <a:rPr lang="en-US" altLang="zh-TW" sz="2100" dirty="0" smtClean="0"/>
                <a:t>』</a:t>
              </a:r>
              <a:r>
                <a:rPr lang="zh-TW" altLang="en-US" sz="2100" dirty="0" smtClean="0"/>
                <a:t>鈕</a:t>
              </a:r>
              <a:endParaRPr lang="zh-TW" altLang="en-US" sz="2100" dirty="0"/>
            </a:p>
          </p:txBody>
        </p:sp>
        <p:sp>
          <p:nvSpPr>
            <p:cNvPr id="25" name="圓角矩形 24"/>
            <p:cNvSpPr/>
            <p:nvPr/>
          </p:nvSpPr>
          <p:spPr>
            <a:xfrm flipV="1">
              <a:off x="646919" y="2596550"/>
              <a:ext cx="4856734" cy="163901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H="1">
              <a:off x="5069891" y="3075566"/>
              <a:ext cx="613550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/>
          <p:cNvGrpSpPr/>
          <p:nvPr/>
        </p:nvGrpSpPr>
        <p:grpSpPr>
          <a:xfrm>
            <a:off x="495979" y="4411797"/>
            <a:ext cx="3377281" cy="2172906"/>
            <a:chOff x="3025424" y="4767977"/>
            <a:chExt cx="2936140" cy="2172906"/>
          </a:xfrm>
        </p:grpSpPr>
        <p:sp>
          <p:nvSpPr>
            <p:cNvPr id="18" name="圓角矩形 17"/>
            <p:cNvSpPr/>
            <p:nvPr/>
          </p:nvSpPr>
          <p:spPr>
            <a:xfrm flipV="1">
              <a:off x="3025425" y="4767977"/>
              <a:ext cx="759124" cy="79855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3025424" y="5400207"/>
              <a:ext cx="2936140" cy="1540676"/>
              <a:chOff x="1947411" y="2510825"/>
              <a:chExt cx="3365154" cy="1540676"/>
            </a:xfrm>
          </p:grpSpPr>
          <p:sp>
            <p:nvSpPr>
              <p:cNvPr id="20" name="文字方塊 19"/>
              <p:cNvSpPr txBox="1"/>
              <p:nvPr/>
            </p:nvSpPr>
            <p:spPr>
              <a:xfrm>
                <a:off x="1947411" y="2989672"/>
                <a:ext cx="3365154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8.</a:t>
                </a:r>
                <a:r>
                  <a:rPr lang="zh-TW" altLang="en-US" sz="2100" dirty="0" smtClean="0"/>
                  <a:t>修改請點</a:t>
                </a:r>
                <a:r>
                  <a:rPr lang="zh-TW" altLang="en-US" sz="2100" b="1" dirty="0" smtClean="0">
                    <a:solidFill>
                      <a:srgbClr val="0000FF"/>
                    </a:solidFill>
                  </a:rPr>
                  <a:t>編</a:t>
                </a:r>
                <a:r>
                  <a:rPr lang="zh-TW" altLang="en-US" sz="2100" dirty="0" smtClean="0"/>
                  <a:t>帶入上方視窗</a:t>
                </a:r>
                <a:endParaRPr lang="en-US" altLang="zh-TW" sz="2100" dirty="0" smtClean="0"/>
              </a:p>
              <a:p>
                <a:r>
                  <a:rPr lang="en-US" altLang="zh-TW" sz="2100" dirty="0"/>
                  <a:t> </a:t>
                </a:r>
                <a:r>
                  <a:rPr lang="en-US" altLang="zh-TW" sz="2100" dirty="0" smtClean="0"/>
                  <a:t>  </a:t>
                </a:r>
                <a:r>
                  <a:rPr lang="zh-TW" altLang="en-US" sz="2100" dirty="0" smtClean="0"/>
                  <a:t>修改</a:t>
                </a:r>
                <a:r>
                  <a:rPr lang="zh-TW" altLang="en-US" sz="2100" dirty="0"/>
                  <a:t>後點選</a:t>
                </a:r>
                <a:r>
                  <a:rPr lang="en-US" altLang="zh-TW" sz="2100" dirty="0" smtClean="0"/>
                  <a:t>『</a:t>
                </a:r>
                <a:r>
                  <a:rPr lang="zh-TW" altLang="en-US" sz="2100" dirty="0" smtClean="0"/>
                  <a:t>存檔</a:t>
                </a:r>
                <a:r>
                  <a:rPr lang="en-US" altLang="zh-TW" sz="2100" dirty="0" smtClean="0"/>
                  <a:t>』</a:t>
                </a:r>
                <a:r>
                  <a:rPr lang="zh-TW" altLang="en-US" sz="2100" dirty="0" smtClean="0"/>
                  <a:t>鈕</a:t>
                </a:r>
                <a:r>
                  <a:rPr lang="zh-TW" altLang="en-US" sz="2100" dirty="0" smtClean="0">
                    <a:latin typeface="新細明體"/>
                    <a:ea typeface="新細明體"/>
                  </a:rPr>
                  <a:t>；</a:t>
                </a:r>
                <a:endParaRPr lang="en-US" altLang="zh-TW" sz="2100" dirty="0" smtClean="0">
                  <a:latin typeface="新細明體"/>
                  <a:ea typeface="新細明體"/>
                </a:endParaRPr>
              </a:p>
              <a:p>
                <a:r>
                  <a:rPr lang="en-US" altLang="zh-TW" sz="2100" dirty="0">
                    <a:latin typeface="新細明體"/>
                    <a:ea typeface="新細明體"/>
                  </a:rPr>
                  <a:t> </a:t>
                </a:r>
                <a:r>
                  <a:rPr lang="en-US" altLang="zh-TW" sz="2100" dirty="0" smtClean="0">
                    <a:latin typeface="新細明體"/>
                    <a:ea typeface="新細明體"/>
                  </a:rPr>
                  <a:t>  </a:t>
                </a:r>
                <a:r>
                  <a:rPr lang="zh-TW" altLang="en-US" sz="2100" dirty="0" smtClean="0">
                    <a:latin typeface="新細明體"/>
                    <a:ea typeface="新細明體"/>
                  </a:rPr>
                  <a:t>刪除請勾選後按</a:t>
                </a:r>
                <a:endParaRPr lang="zh-TW" altLang="en-US" sz="2100" dirty="0"/>
              </a:p>
            </p:txBody>
          </p:sp>
          <p:cxnSp>
            <p:nvCxnSpPr>
              <p:cNvPr id="21" name="直線單箭頭接點 20"/>
              <p:cNvCxnSpPr/>
              <p:nvPr/>
            </p:nvCxnSpPr>
            <p:spPr>
              <a:xfrm flipV="1">
                <a:off x="2417730" y="2510825"/>
                <a:ext cx="1" cy="50104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76" y="6245358"/>
            <a:ext cx="3905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292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65" y="4313913"/>
            <a:ext cx="6790816" cy="107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19" y="891626"/>
            <a:ext cx="6952953" cy="34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群組 21"/>
          <p:cNvGrpSpPr/>
          <p:nvPr/>
        </p:nvGrpSpPr>
        <p:grpSpPr>
          <a:xfrm>
            <a:off x="3974415" y="4950621"/>
            <a:ext cx="3369364" cy="415498"/>
            <a:chOff x="3025425" y="4698948"/>
            <a:chExt cx="2929257" cy="415498"/>
          </a:xfrm>
        </p:grpSpPr>
        <p:sp>
          <p:nvSpPr>
            <p:cNvPr id="12" name="圓角矩形 11"/>
            <p:cNvSpPr/>
            <p:nvPr/>
          </p:nvSpPr>
          <p:spPr>
            <a:xfrm flipV="1">
              <a:off x="3025425" y="4767978"/>
              <a:ext cx="759124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3670362" y="4698948"/>
              <a:ext cx="2284320" cy="415498"/>
              <a:chOff x="2686587" y="1809566"/>
              <a:chExt cx="2618095" cy="415498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3109379" y="1809566"/>
                <a:ext cx="219530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12.</a:t>
                </a:r>
                <a:r>
                  <a:rPr lang="zh-TW" altLang="en-US" sz="2100" dirty="0" smtClean="0"/>
                  <a:t>點選</a:t>
                </a:r>
                <a:r>
                  <a:rPr lang="en-US" altLang="zh-TW" sz="2100" dirty="0" smtClean="0"/>
                  <a:t>『</a:t>
                </a:r>
                <a:r>
                  <a:rPr lang="zh-TW" altLang="en-US" sz="2100" dirty="0" smtClean="0"/>
                  <a:t>下一步</a:t>
                </a:r>
                <a:r>
                  <a:rPr lang="en-US" altLang="zh-TW" sz="2100" dirty="0" smtClean="0"/>
                  <a:t>』</a:t>
                </a:r>
                <a:endParaRPr lang="zh-TW" altLang="en-US" sz="2100" dirty="0"/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H="1">
                <a:off x="2686587" y="2014269"/>
                <a:ext cx="496686" cy="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438510344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1138625" y="2179483"/>
            <a:ext cx="7388243" cy="2104849"/>
            <a:chOff x="646919" y="2208359"/>
            <a:chExt cx="7388243" cy="2104849"/>
          </a:xfrm>
        </p:grpSpPr>
        <p:sp>
          <p:nvSpPr>
            <p:cNvPr id="23" name="文字方塊 22"/>
            <p:cNvSpPr txBox="1"/>
            <p:nvPr/>
          </p:nvSpPr>
          <p:spPr>
            <a:xfrm>
              <a:off x="5241278" y="2741807"/>
              <a:ext cx="279388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 smtClean="0"/>
                <a:t>10.</a:t>
              </a:r>
              <a:r>
                <a:rPr lang="zh-TW" altLang="en-US" sz="2100" dirty="0" smtClean="0"/>
                <a:t>輸入</a:t>
              </a:r>
              <a:r>
                <a:rPr lang="zh-TW" altLang="en-US" sz="2100" dirty="0"/>
                <a:t>聯絡人資訊</a:t>
              </a:r>
              <a:r>
                <a:rPr lang="zh-TW" altLang="en-US" sz="2100" dirty="0" smtClean="0">
                  <a:latin typeface="新細明體"/>
                  <a:ea typeface="新細明體"/>
                </a:rPr>
                <a:t>，</a:t>
              </a:r>
              <a:endParaRPr lang="en-US" altLang="zh-TW" sz="2100" dirty="0" smtClean="0">
                <a:latin typeface="新細明體"/>
                <a:ea typeface="新細明體"/>
              </a:endParaRPr>
            </a:p>
            <a:p>
              <a:r>
                <a:rPr lang="en-US" altLang="zh-TW" sz="2100" dirty="0">
                  <a:latin typeface="新細明體"/>
                  <a:ea typeface="新細明體"/>
                </a:rPr>
                <a:t> </a:t>
              </a:r>
              <a:r>
                <a:rPr lang="en-US" altLang="zh-TW" sz="2100" dirty="0" smtClean="0">
                  <a:latin typeface="新細明體"/>
                  <a:ea typeface="新細明體"/>
                </a:rPr>
                <a:t>     </a:t>
              </a:r>
              <a:r>
                <a:rPr lang="zh-TW" altLang="en-US" sz="2100" dirty="0" smtClean="0"/>
                <a:t>點選</a:t>
              </a:r>
              <a:r>
                <a:rPr lang="en-US" altLang="zh-TW" sz="2100" dirty="0"/>
                <a:t>『</a:t>
              </a:r>
              <a:r>
                <a:rPr lang="zh-TW" altLang="en-US" sz="2100" dirty="0"/>
                <a:t>新增</a:t>
              </a:r>
              <a:r>
                <a:rPr lang="en-US" altLang="zh-TW" sz="2100" dirty="0"/>
                <a:t>』</a:t>
              </a:r>
              <a:r>
                <a:rPr lang="zh-TW" altLang="en-US" sz="2100" dirty="0" smtClean="0"/>
                <a:t>鈕</a:t>
              </a:r>
              <a:endParaRPr lang="zh-TW" altLang="en-US" sz="2100" dirty="0"/>
            </a:p>
          </p:txBody>
        </p:sp>
        <p:sp>
          <p:nvSpPr>
            <p:cNvPr id="25" name="圓角矩形 24"/>
            <p:cNvSpPr/>
            <p:nvPr/>
          </p:nvSpPr>
          <p:spPr>
            <a:xfrm flipV="1">
              <a:off x="646919" y="2208359"/>
              <a:ext cx="4102765" cy="210484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H="1">
              <a:off x="4244851" y="3111139"/>
              <a:ext cx="996427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/>
          <p:cNvGrpSpPr/>
          <p:nvPr/>
        </p:nvGrpSpPr>
        <p:grpSpPr>
          <a:xfrm>
            <a:off x="495716" y="4425374"/>
            <a:ext cx="3483988" cy="1927454"/>
            <a:chOff x="3025195" y="5281862"/>
            <a:chExt cx="3028909" cy="1927454"/>
          </a:xfrm>
        </p:grpSpPr>
        <p:sp>
          <p:nvSpPr>
            <p:cNvPr id="18" name="圓角矩形 17"/>
            <p:cNvSpPr/>
            <p:nvPr/>
          </p:nvSpPr>
          <p:spPr>
            <a:xfrm flipV="1">
              <a:off x="3216646" y="5281862"/>
              <a:ext cx="562527" cy="46537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3025195" y="5702896"/>
              <a:ext cx="3028909" cy="1506420"/>
              <a:chOff x="1947149" y="2813514"/>
              <a:chExt cx="3471478" cy="1506420"/>
            </a:xfrm>
          </p:grpSpPr>
          <p:sp>
            <p:nvSpPr>
              <p:cNvPr id="20" name="文字方塊 19"/>
              <p:cNvSpPr txBox="1"/>
              <p:nvPr/>
            </p:nvSpPr>
            <p:spPr>
              <a:xfrm>
                <a:off x="1947149" y="3258105"/>
                <a:ext cx="3471478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11.</a:t>
                </a:r>
                <a:r>
                  <a:rPr lang="zh-TW" altLang="en-US" sz="2100" dirty="0" smtClean="0"/>
                  <a:t>修改請點</a:t>
                </a:r>
                <a:r>
                  <a:rPr lang="zh-TW" altLang="en-US" sz="2100" b="1" dirty="0" smtClean="0">
                    <a:solidFill>
                      <a:srgbClr val="0000FF"/>
                    </a:solidFill>
                  </a:rPr>
                  <a:t>編</a:t>
                </a:r>
                <a:r>
                  <a:rPr lang="zh-TW" altLang="en-US" sz="2100" dirty="0" smtClean="0"/>
                  <a:t>帶入上方視窗</a:t>
                </a:r>
                <a:endParaRPr lang="en-US" altLang="zh-TW" sz="2100" dirty="0" smtClean="0"/>
              </a:p>
              <a:p>
                <a:r>
                  <a:rPr lang="en-US" altLang="zh-TW" sz="2100" dirty="0"/>
                  <a:t> </a:t>
                </a:r>
                <a:r>
                  <a:rPr lang="en-US" altLang="zh-TW" sz="2100" dirty="0" smtClean="0"/>
                  <a:t>    </a:t>
                </a:r>
                <a:r>
                  <a:rPr lang="zh-TW" altLang="en-US" sz="2100" dirty="0" smtClean="0"/>
                  <a:t>修改</a:t>
                </a:r>
                <a:r>
                  <a:rPr lang="zh-TW" altLang="en-US" sz="2100" dirty="0"/>
                  <a:t>後點選</a:t>
                </a:r>
                <a:r>
                  <a:rPr lang="en-US" altLang="zh-TW" sz="2100" dirty="0" smtClean="0"/>
                  <a:t>『</a:t>
                </a:r>
                <a:r>
                  <a:rPr lang="zh-TW" altLang="en-US" sz="2100" dirty="0" smtClean="0"/>
                  <a:t>存檔</a:t>
                </a:r>
                <a:r>
                  <a:rPr lang="en-US" altLang="zh-TW" sz="2100" dirty="0" smtClean="0"/>
                  <a:t>』</a:t>
                </a:r>
                <a:r>
                  <a:rPr lang="zh-TW" altLang="en-US" sz="2100" dirty="0" smtClean="0"/>
                  <a:t>鈕</a:t>
                </a:r>
                <a:r>
                  <a:rPr lang="zh-TW" altLang="en-US" sz="2100" dirty="0">
                    <a:latin typeface="新細明體"/>
                    <a:ea typeface="新細明體"/>
                  </a:rPr>
                  <a:t>；</a:t>
                </a:r>
                <a:endParaRPr lang="zh-TW" altLang="en-US" sz="2100" dirty="0"/>
              </a:p>
              <a:p>
                <a:r>
                  <a:rPr lang="zh-TW" altLang="en-US" sz="2100" dirty="0" smtClean="0">
                    <a:latin typeface="新細明體"/>
                    <a:ea typeface="新細明體"/>
                  </a:rPr>
                  <a:t>      刪除請勾選後按</a:t>
                </a:r>
                <a:endParaRPr lang="zh-TW" altLang="en-US" sz="2100" dirty="0"/>
              </a:p>
            </p:txBody>
          </p:sp>
          <p:cxnSp>
            <p:nvCxnSpPr>
              <p:cNvPr id="21" name="直線單箭頭接點 20"/>
              <p:cNvCxnSpPr/>
              <p:nvPr/>
            </p:nvCxnSpPr>
            <p:spPr>
              <a:xfrm flipV="1">
                <a:off x="2499357" y="2813514"/>
                <a:ext cx="1" cy="50104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84" y="6004003"/>
            <a:ext cx="3905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115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17" y="3450566"/>
            <a:ext cx="6989462" cy="296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89" y="810281"/>
            <a:ext cx="6675317" cy="256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群組 21"/>
          <p:cNvGrpSpPr/>
          <p:nvPr/>
        </p:nvGrpSpPr>
        <p:grpSpPr>
          <a:xfrm>
            <a:off x="3909742" y="6117600"/>
            <a:ext cx="3369364" cy="415498"/>
            <a:chOff x="3025425" y="4698948"/>
            <a:chExt cx="2929257" cy="415498"/>
          </a:xfrm>
        </p:grpSpPr>
        <p:sp>
          <p:nvSpPr>
            <p:cNvPr id="12" name="圓角矩形 11"/>
            <p:cNvSpPr/>
            <p:nvPr/>
          </p:nvSpPr>
          <p:spPr>
            <a:xfrm flipV="1">
              <a:off x="3025425" y="4767978"/>
              <a:ext cx="759124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3670362" y="4698948"/>
              <a:ext cx="2284320" cy="415498"/>
              <a:chOff x="2686587" y="1809566"/>
              <a:chExt cx="2618095" cy="415498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3109379" y="1809566"/>
                <a:ext cx="219530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14.</a:t>
                </a:r>
                <a:r>
                  <a:rPr lang="zh-TW" altLang="en-US" sz="2100" dirty="0" smtClean="0"/>
                  <a:t>點選</a:t>
                </a:r>
                <a:r>
                  <a:rPr lang="en-US" altLang="zh-TW" sz="2100" dirty="0" smtClean="0"/>
                  <a:t>『</a:t>
                </a:r>
                <a:r>
                  <a:rPr lang="zh-TW" altLang="en-US" sz="2100" dirty="0" smtClean="0"/>
                  <a:t>下一步</a:t>
                </a:r>
                <a:r>
                  <a:rPr lang="en-US" altLang="zh-TW" sz="2100" dirty="0" smtClean="0"/>
                  <a:t>』</a:t>
                </a:r>
                <a:endParaRPr lang="zh-TW" altLang="en-US" sz="2100" dirty="0"/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H="1">
                <a:off x="2686587" y="2014269"/>
                <a:ext cx="496686" cy="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3485712461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646919" y="1759789"/>
            <a:ext cx="7781089" cy="4063041"/>
            <a:chOff x="646919" y="1759789"/>
            <a:chExt cx="7781089" cy="4063041"/>
          </a:xfrm>
        </p:grpSpPr>
        <p:sp>
          <p:nvSpPr>
            <p:cNvPr id="23" name="文字方塊 22"/>
            <p:cNvSpPr txBox="1"/>
            <p:nvPr/>
          </p:nvSpPr>
          <p:spPr>
            <a:xfrm>
              <a:off x="5365713" y="2309421"/>
              <a:ext cx="306229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 smtClean="0"/>
                <a:t>13.</a:t>
              </a:r>
              <a:r>
                <a:rPr lang="zh-TW" altLang="en-US" sz="2100" dirty="0"/>
                <a:t>依場次資料不同輸入</a:t>
              </a:r>
              <a:r>
                <a:rPr lang="zh-TW" altLang="en-US" sz="2100" dirty="0" smtClean="0"/>
                <a:t>畫面上紅色星號欄位</a:t>
              </a:r>
              <a:r>
                <a:rPr lang="zh-TW" altLang="en-US" sz="2100" dirty="0">
                  <a:latin typeface="新細明體"/>
                  <a:ea typeface="新細明體"/>
                </a:rPr>
                <a:t>，</a:t>
              </a:r>
              <a:endParaRPr lang="en-US" altLang="zh-TW" sz="2100" dirty="0">
                <a:latin typeface="新細明體"/>
                <a:ea typeface="新細明體"/>
              </a:endParaRPr>
            </a:p>
            <a:p>
              <a:r>
                <a:rPr lang="zh-TW" altLang="en-US" sz="2100" dirty="0" smtClean="0"/>
                <a:t>點選</a:t>
              </a:r>
              <a:r>
                <a:rPr lang="en-US" altLang="zh-TW" sz="2100" dirty="0"/>
                <a:t>『</a:t>
              </a:r>
              <a:r>
                <a:rPr lang="zh-TW" altLang="en-US" sz="2100" dirty="0"/>
                <a:t>新增</a:t>
              </a:r>
              <a:r>
                <a:rPr lang="en-US" altLang="zh-TW" sz="2100" dirty="0"/>
                <a:t>』</a:t>
              </a:r>
              <a:r>
                <a:rPr lang="zh-TW" altLang="en-US" sz="2100" dirty="0" smtClean="0"/>
                <a:t>鈕</a:t>
              </a:r>
              <a:endParaRPr lang="en-US" altLang="zh-TW" sz="2100" dirty="0" smtClean="0"/>
            </a:p>
            <a:p>
              <a:r>
                <a:rPr lang="en-US" altLang="zh-TW" dirty="0" smtClean="0"/>
                <a:t>(</a:t>
              </a:r>
              <a:r>
                <a:rPr lang="zh-TW" altLang="en-US" dirty="0" smtClean="0"/>
                <a:t>多場次請重覆新增動作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  <p:sp>
          <p:nvSpPr>
            <p:cNvPr id="25" name="圓角矩形 24"/>
            <p:cNvSpPr/>
            <p:nvPr/>
          </p:nvSpPr>
          <p:spPr>
            <a:xfrm flipV="1">
              <a:off x="646919" y="1759789"/>
              <a:ext cx="4503135" cy="406304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H="1">
              <a:off x="4821730" y="2634188"/>
              <a:ext cx="543984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/>
          <p:cNvGrpSpPr/>
          <p:nvPr/>
        </p:nvGrpSpPr>
        <p:grpSpPr>
          <a:xfrm>
            <a:off x="952525" y="3402430"/>
            <a:ext cx="6900240" cy="890273"/>
            <a:chOff x="1147313" y="5003170"/>
            <a:chExt cx="6900240" cy="890273"/>
          </a:xfrm>
        </p:grpSpPr>
        <p:sp>
          <p:nvSpPr>
            <p:cNvPr id="18" name="矩形 17"/>
            <p:cNvSpPr/>
            <p:nvPr/>
          </p:nvSpPr>
          <p:spPr>
            <a:xfrm>
              <a:off x="1147313" y="5003170"/>
              <a:ext cx="2526846" cy="138352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9" name="直線單箭頭接點 18"/>
            <p:cNvCxnSpPr/>
            <p:nvPr/>
          </p:nvCxnSpPr>
          <p:spPr>
            <a:xfrm flipH="1" flipV="1">
              <a:off x="3519574" y="5141522"/>
              <a:ext cx="1963206" cy="582644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5482780" y="5554889"/>
              <a:ext cx="25647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 smtClean="0"/>
                <a:t>場次可下拉選擇</a:t>
              </a:r>
              <a:endParaRPr lang="zh-TW" altLang="en-US" sz="16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399" y="4292703"/>
            <a:ext cx="2152650" cy="11049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479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06" y="3983056"/>
            <a:ext cx="7089652" cy="188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06" y="752082"/>
            <a:ext cx="6755231" cy="325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群組 21"/>
          <p:cNvGrpSpPr/>
          <p:nvPr/>
        </p:nvGrpSpPr>
        <p:grpSpPr>
          <a:xfrm>
            <a:off x="4115431" y="5540032"/>
            <a:ext cx="3306765" cy="415498"/>
            <a:chOff x="3328673" y="4765922"/>
            <a:chExt cx="2874835" cy="415498"/>
          </a:xfrm>
        </p:grpSpPr>
        <p:sp>
          <p:nvSpPr>
            <p:cNvPr id="12" name="圓角矩形 11"/>
            <p:cNvSpPr/>
            <p:nvPr/>
          </p:nvSpPr>
          <p:spPr>
            <a:xfrm flipV="1">
              <a:off x="3328673" y="4826782"/>
              <a:ext cx="614042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3854714" y="4765922"/>
              <a:ext cx="2348794" cy="415498"/>
              <a:chOff x="2897875" y="1876540"/>
              <a:chExt cx="2691989" cy="415498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3394561" y="1876540"/>
                <a:ext cx="219530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16.</a:t>
                </a:r>
                <a:r>
                  <a:rPr lang="zh-TW" altLang="en-US" sz="2100" dirty="0" smtClean="0"/>
                  <a:t>點選</a:t>
                </a:r>
                <a:r>
                  <a:rPr lang="en-US" altLang="zh-TW" sz="2100" dirty="0" smtClean="0"/>
                  <a:t>『</a:t>
                </a:r>
                <a:r>
                  <a:rPr lang="zh-TW" altLang="en-US" sz="2100" dirty="0" smtClean="0"/>
                  <a:t>下一步</a:t>
                </a:r>
                <a:r>
                  <a:rPr lang="en-US" altLang="zh-TW" sz="2100" dirty="0" smtClean="0"/>
                  <a:t>』</a:t>
                </a:r>
                <a:endParaRPr lang="zh-TW" altLang="en-US" sz="2100" dirty="0"/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H="1">
                <a:off x="2897875" y="2084288"/>
                <a:ext cx="496686" cy="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699731787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1138602" y="1768625"/>
            <a:ext cx="7203142" cy="2022792"/>
            <a:chOff x="1138602" y="2018779"/>
            <a:chExt cx="7203142" cy="2022792"/>
          </a:xfrm>
        </p:grpSpPr>
        <p:sp>
          <p:nvSpPr>
            <p:cNvPr id="23" name="文字方塊 22"/>
            <p:cNvSpPr txBox="1"/>
            <p:nvPr/>
          </p:nvSpPr>
          <p:spPr>
            <a:xfrm>
              <a:off x="5365714" y="2018779"/>
              <a:ext cx="297603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 smtClean="0"/>
                <a:t>15.</a:t>
              </a:r>
              <a:r>
                <a:rPr lang="zh-TW" altLang="en-US" sz="2100" dirty="0" smtClean="0"/>
                <a:t>依經費項目不同</a:t>
              </a:r>
              <a:r>
                <a:rPr lang="zh-TW" altLang="en-US" sz="2100" dirty="0"/>
                <a:t>輸入</a:t>
              </a:r>
              <a:r>
                <a:rPr lang="zh-TW" altLang="en-US" sz="2100" dirty="0" smtClean="0"/>
                <a:t>畫面上紅色星號欄位</a:t>
              </a:r>
              <a:r>
                <a:rPr lang="zh-TW" altLang="en-US" sz="2100" dirty="0">
                  <a:latin typeface="新細明體"/>
                  <a:ea typeface="新細明體"/>
                </a:rPr>
                <a:t>，</a:t>
              </a:r>
              <a:endParaRPr lang="en-US" altLang="zh-TW" sz="2100" dirty="0">
                <a:latin typeface="新細明體"/>
                <a:ea typeface="新細明體"/>
              </a:endParaRPr>
            </a:p>
            <a:p>
              <a:r>
                <a:rPr lang="zh-TW" altLang="en-US" sz="2100" dirty="0" smtClean="0"/>
                <a:t>點選</a:t>
              </a:r>
              <a:r>
                <a:rPr lang="en-US" altLang="zh-TW" sz="2100" dirty="0"/>
                <a:t>『</a:t>
              </a:r>
              <a:r>
                <a:rPr lang="zh-TW" altLang="en-US" sz="2100" dirty="0"/>
                <a:t>新增</a:t>
              </a:r>
              <a:r>
                <a:rPr lang="en-US" altLang="zh-TW" sz="2100" dirty="0"/>
                <a:t>』</a:t>
              </a:r>
              <a:r>
                <a:rPr lang="zh-TW" altLang="en-US" sz="2100" dirty="0" smtClean="0"/>
                <a:t>鈕</a:t>
              </a:r>
              <a:endParaRPr lang="zh-TW" altLang="en-US" sz="2100" dirty="0"/>
            </a:p>
          </p:txBody>
        </p:sp>
        <p:sp>
          <p:nvSpPr>
            <p:cNvPr id="25" name="圓角矩形 24"/>
            <p:cNvSpPr/>
            <p:nvPr/>
          </p:nvSpPr>
          <p:spPr>
            <a:xfrm flipV="1">
              <a:off x="1138602" y="2119646"/>
              <a:ext cx="4080380" cy="192192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H="1">
              <a:off x="4821729" y="2338444"/>
              <a:ext cx="543984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4538484" y="2971245"/>
            <a:ext cx="4106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/>
              <a:t>輸入申請補助</a:t>
            </a:r>
            <a:r>
              <a:rPr lang="zh-TW" altLang="en-US" sz="1600" dirty="0"/>
              <a:t>經費後，點選畫面任一地方或按</a:t>
            </a:r>
            <a:r>
              <a:rPr lang="en-US" altLang="zh-TW" sz="1600" dirty="0"/>
              <a:t>TAB</a:t>
            </a:r>
            <a:r>
              <a:rPr lang="zh-TW" altLang="en-US" sz="1600" dirty="0"/>
              <a:t>鍵</a:t>
            </a:r>
            <a:r>
              <a:rPr lang="zh-TW" altLang="en-US" sz="1600" dirty="0" smtClean="0"/>
              <a:t>自動會帶</a:t>
            </a:r>
            <a:r>
              <a:rPr lang="zh-TW" altLang="en-US" sz="1600" dirty="0"/>
              <a:t>出自籌經費在畫面上</a:t>
            </a:r>
          </a:p>
        </p:txBody>
      </p:sp>
      <p:cxnSp>
        <p:nvCxnSpPr>
          <p:cNvPr id="17" name="直線單箭頭接點 16"/>
          <p:cNvCxnSpPr/>
          <p:nvPr/>
        </p:nvCxnSpPr>
        <p:spPr>
          <a:xfrm flipH="1" flipV="1">
            <a:off x="3384840" y="3036499"/>
            <a:ext cx="1153644" cy="6305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/>
          <p:cNvGrpSpPr/>
          <p:nvPr/>
        </p:nvGrpSpPr>
        <p:grpSpPr>
          <a:xfrm>
            <a:off x="776172" y="4770408"/>
            <a:ext cx="2402620" cy="1883996"/>
            <a:chOff x="953708" y="6431530"/>
            <a:chExt cx="2402620" cy="1883996"/>
          </a:xfrm>
        </p:grpSpPr>
        <p:sp>
          <p:nvSpPr>
            <p:cNvPr id="19" name="矩形 18"/>
            <p:cNvSpPr/>
            <p:nvPr/>
          </p:nvSpPr>
          <p:spPr>
            <a:xfrm>
              <a:off x="1147314" y="6431530"/>
              <a:ext cx="444954" cy="671213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0" name="直線單箭頭接點 19"/>
            <p:cNvCxnSpPr/>
            <p:nvPr/>
          </p:nvCxnSpPr>
          <p:spPr>
            <a:xfrm flipV="1">
              <a:off x="1436996" y="7031211"/>
              <a:ext cx="0" cy="453318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字方塊 20"/>
            <p:cNvSpPr txBox="1"/>
            <p:nvPr/>
          </p:nvSpPr>
          <p:spPr>
            <a:xfrm>
              <a:off x="953708" y="7484529"/>
              <a:ext cx="24026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/>
                <a:t>點選</a:t>
              </a:r>
              <a:r>
                <a:rPr lang="zh-TW" altLang="en-US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複</a:t>
              </a:r>
              <a:r>
                <a:rPr lang="en-US" altLang="zh-TW" sz="1600" dirty="0" smtClean="0"/>
                <a:t>copy</a:t>
              </a:r>
              <a:r>
                <a:rPr lang="zh-TW" altLang="en-US" sz="1600" dirty="0" smtClean="0"/>
                <a:t>一筆資料帶到畫面上方</a:t>
              </a:r>
              <a:r>
                <a:rPr lang="zh-TW" altLang="en-US" sz="1600" dirty="0" smtClean="0">
                  <a:latin typeface="新細明體"/>
                  <a:ea typeface="新細明體"/>
                </a:rPr>
                <a:t>，</a:t>
              </a:r>
              <a:r>
                <a:rPr lang="zh-TW" altLang="en-US" sz="1600" dirty="0" smtClean="0"/>
                <a:t>直接</a:t>
              </a:r>
              <a:r>
                <a:rPr lang="zh-TW" altLang="en-US" sz="1600" dirty="0"/>
                <a:t>修改後點選</a:t>
              </a:r>
              <a:r>
                <a:rPr lang="en-US" altLang="zh-TW" sz="1600" dirty="0"/>
                <a:t>『</a:t>
              </a:r>
              <a:r>
                <a:rPr lang="zh-TW" altLang="en-US" sz="1600" dirty="0"/>
                <a:t>新增</a:t>
              </a:r>
              <a:r>
                <a:rPr lang="en-US" altLang="zh-TW" sz="1600" dirty="0"/>
                <a:t>』</a:t>
              </a:r>
              <a:r>
                <a:rPr lang="zh-TW" altLang="en-US" sz="1600" dirty="0"/>
                <a:t>鈕</a:t>
              </a: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3410718" y="3669735"/>
            <a:ext cx="4346153" cy="612291"/>
            <a:chOff x="-77971" y="6128143"/>
            <a:chExt cx="4856760" cy="612291"/>
          </a:xfrm>
        </p:grpSpPr>
        <p:sp>
          <p:nvSpPr>
            <p:cNvPr id="32" name="矩形 31"/>
            <p:cNvSpPr/>
            <p:nvPr/>
          </p:nvSpPr>
          <p:spPr>
            <a:xfrm>
              <a:off x="-77971" y="6470630"/>
              <a:ext cx="1114555" cy="269804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3" name="直線單箭頭接點 32"/>
            <p:cNvCxnSpPr/>
            <p:nvPr/>
          </p:nvCxnSpPr>
          <p:spPr>
            <a:xfrm flipH="1">
              <a:off x="999133" y="6322645"/>
              <a:ext cx="803626" cy="195772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字方塊 33"/>
            <p:cNvSpPr txBox="1"/>
            <p:nvPr/>
          </p:nvSpPr>
          <p:spPr>
            <a:xfrm>
              <a:off x="1802759" y="6128143"/>
              <a:ext cx="29760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 smtClean="0"/>
                <a:t>由其他計畫帶入經費項目</a:t>
              </a:r>
              <a:r>
                <a:rPr lang="en-US" altLang="zh-TW" sz="1600" dirty="0" smtClean="0"/>
                <a:t>(</a:t>
              </a:r>
              <a:r>
                <a:rPr lang="zh-TW" altLang="en-US" sz="1600" b="1" dirty="0" smtClean="0"/>
                <a:t>請見下頁說明</a:t>
              </a:r>
              <a:r>
                <a:rPr lang="en-US" altLang="zh-TW" sz="1600" dirty="0" smtClean="0"/>
                <a:t>)</a:t>
              </a:r>
              <a:endParaRPr lang="zh-TW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5609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7"/>
          <p:cNvSpPr>
            <a:spLocks noGrp="1"/>
          </p:cNvSpPr>
          <p:nvPr>
            <p:ph type="body" sz="quarter" idx="10"/>
          </p:nvPr>
        </p:nvSpPr>
        <p:spPr>
          <a:xfrm>
            <a:off x="361950" y="1306919"/>
            <a:ext cx="4981575" cy="952500"/>
          </a:xfrm>
        </p:spPr>
        <p:txBody>
          <a:bodyPr/>
          <a:lstStyle/>
          <a:p>
            <a:r>
              <a:rPr lang="zh-TW" altLang="en-US" b="1" dirty="0" smtClean="0"/>
              <a:t>簡報大綱</a:t>
            </a:r>
            <a:endParaRPr lang="zh-TW" altLang="en-US" b="1" dirty="0"/>
          </a:p>
        </p:txBody>
      </p:sp>
      <p:sp>
        <p:nvSpPr>
          <p:cNvPr id="5" name="文字版面配置區 6"/>
          <p:cNvSpPr txBox="1">
            <a:spLocks/>
          </p:cNvSpPr>
          <p:nvPr/>
        </p:nvSpPr>
        <p:spPr bwMode="auto">
          <a:xfrm>
            <a:off x="485584" y="2350276"/>
            <a:ext cx="6343841" cy="3714970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48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新細明體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新細明體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742950" indent="-742950">
              <a:spcBef>
                <a:spcPts val="300"/>
              </a:spcBef>
              <a:buFont typeface="+mj-ea"/>
              <a:buAutoNum type="ea1ChtPeriod"/>
              <a:defRPr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系統功能操作說明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spcBef>
                <a:spcPts val="300"/>
              </a:spcBef>
              <a:buFont typeface="+mj-ea"/>
              <a:buAutoNum type="ea1ChtPeriod"/>
              <a:defRPr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功能操作練習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00"/>
              </a:spcBef>
              <a:defRPr/>
            </a:pPr>
            <a:endParaRPr lang="en-US" altLang="zh-TW" sz="3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 bwMode="auto">
          <a:xfrm>
            <a:off x="0" y="6524625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P.</a:t>
            </a:r>
            <a:fld id="{619CC4F5-20A8-4F4E-888D-FBF87941A2A7}" type="slidenum">
              <a:rPr kumimoji="0" lang="en-US" altLang="zh-TW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pPr eaLnBrk="1" hangingPunct="1">
                <a:defRPr/>
              </a:pPr>
              <a:t>1</a:t>
            </a:fld>
            <a:endParaRPr kumimoji="0" lang="en-US" altLang="zh-TW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0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25" y="3267737"/>
            <a:ext cx="5349096" cy="153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42" y="747802"/>
            <a:ext cx="2190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356637069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8" name="群組 17"/>
          <p:cNvGrpSpPr/>
          <p:nvPr/>
        </p:nvGrpSpPr>
        <p:grpSpPr>
          <a:xfrm>
            <a:off x="3279942" y="4508859"/>
            <a:ext cx="2913824" cy="554040"/>
            <a:chOff x="3448852" y="6247615"/>
            <a:chExt cx="2913824" cy="554040"/>
          </a:xfrm>
        </p:grpSpPr>
        <p:sp>
          <p:nvSpPr>
            <p:cNvPr id="19" name="矩形 18"/>
            <p:cNvSpPr/>
            <p:nvPr/>
          </p:nvSpPr>
          <p:spPr>
            <a:xfrm>
              <a:off x="3448852" y="6247615"/>
              <a:ext cx="689755" cy="257146"/>
            </a:xfrm>
            <a:prstGeom prst="rect">
              <a:avLst/>
            </a:prstGeom>
            <a:noFill/>
            <a:ln w="57150">
              <a:solidFill>
                <a:srgbClr val="FE10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0" name="直線單箭頭接點 19"/>
            <p:cNvCxnSpPr>
              <a:stCxn id="21" idx="1"/>
            </p:cNvCxnSpPr>
            <p:nvPr/>
          </p:nvCxnSpPr>
          <p:spPr>
            <a:xfrm flipH="1" flipV="1">
              <a:off x="3815875" y="6504762"/>
              <a:ext cx="477092" cy="127616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字方塊 20"/>
            <p:cNvSpPr txBox="1"/>
            <p:nvPr/>
          </p:nvSpPr>
          <p:spPr>
            <a:xfrm>
              <a:off x="4292967" y="6463101"/>
              <a:ext cx="20697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/>
                <a:t>點選</a:t>
              </a:r>
              <a:r>
                <a:rPr lang="en-US" altLang="zh-TW" sz="1600" dirty="0" smtClean="0"/>
                <a:t>『</a:t>
              </a:r>
              <a:r>
                <a:rPr lang="zh-TW" altLang="en-US" sz="1600" dirty="0" smtClean="0"/>
                <a:t>確定帶回</a:t>
              </a:r>
              <a:r>
                <a:rPr lang="en-US" altLang="zh-TW" sz="1600" dirty="0" smtClean="0"/>
                <a:t>』</a:t>
              </a:r>
              <a:r>
                <a:rPr lang="zh-TW" altLang="en-US" sz="1600" dirty="0"/>
                <a:t>鈕</a:t>
              </a: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586595" y="793233"/>
            <a:ext cx="4235135" cy="807473"/>
            <a:chOff x="-128271" y="6365776"/>
            <a:chExt cx="4732700" cy="807473"/>
          </a:xfrm>
        </p:grpSpPr>
        <p:sp>
          <p:nvSpPr>
            <p:cNvPr id="32" name="矩形 31"/>
            <p:cNvSpPr/>
            <p:nvPr/>
          </p:nvSpPr>
          <p:spPr>
            <a:xfrm>
              <a:off x="-128271" y="6365776"/>
              <a:ext cx="1330304" cy="468919"/>
            </a:xfrm>
            <a:prstGeom prst="rect">
              <a:avLst/>
            </a:prstGeom>
            <a:noFill/>
            <a:ln w="57150" cap="flat">
              <a:solidFill>
                <a:srgbClr val="FE10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3" name="直線單箭頭接點 32"/>
            <p:cNvCxnSpPr>
              <a:stCxn id="34" idx="1"/>
            </p:cNvCxnSpPr>
            <p:nvPr/>
          </p:nvCxnSpPr>
          <p:spPr>
            <a:xfrm flipH="1" flipV="1">
              <a:off x="999133" y="6722654"/>
              <a:ext cx="803626" cy="281318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字方塊 33"/>
            <p:cNvSpPr txBox="1"/>
            <p:nvPr/>
          </p:nvSpPr>
          <p:spPr>
            <a:xfrm>
              <a:off x="1802759" y="6834695"/>
              <a:ext cx="28016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/>
                <a:t>點選</a:t>
              </a:r>
              <a:r>
                <a:rPr lang="en-US" altLang="zh-TW" sz="1600" dirty="0" smtClean="0"/>
                <a:t>『</a:t>
              </a:r>
              <a:r>
                <a:rPr lang="zh-TW" altLang="en-US" sz="1600" dirty="0" smtClean="0"/>
                <a:t>其他計畫帶入</a:t>
              </a:r>
              <a:r>
                <a:rPr lang="en-US" altLang="zh-TW" sz="1600" dirty="0" smtClean="0"/>
                <a:t>』</a:t>
              </a:r>
              <a:r>
                <a:rPr lang="zh-TW" altLang="en-US" sz="1600" dirty="0"/>
                <a:t>鈕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95" y="1587639"/>
            <a:ext cx="6124575" cy="137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群組 27"/>
          <p:cNvGrpSpPr/>
          <p:nvPr/>
        </p:nvGrpSpPr>
        <p:grpSpPr>
          <a:xfrm>
            <a:off x="776172" y="2780304"/>
            <a:ext cx="2870793" cy="518152"/>
            <a:chOff x="501903" y="6605424"/>
            <a:chExt cx="3208068" cy="518152"/>
          </a:xfrm>
        </p:grpSpPr>
        <p:sp>
          <p:nvSpPr>
            <p:cNvPr id="29" name="矩形 28"/>
            <p:cNvSpPr/>
            <p:nvPr/>
          </p:nvSpPr>
          <p:spPr>
            <a:xfrm>
              <a:off x="501903" y="6605424"/>
              <a:ext cx="497229" cy="23446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0" name="直線單箭頭接點 29"/>
            <p:cNvCxnSpPr/>
            <p:nvPr/>
          </p:nvCxnSpPr>
          <p:spPr>
            <a:xfrm flipH="1" flipV="1">
              <a:off x="873454" y="6707103"/>
              <a:ext cx="803626" cy="140659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字方塊 34"/>
            <p:cNvSpPr txBox="1"/>
            <p:nvPr/>
          </p:nvSpPr>
          <p:spPr>
            <a:xfrm>
              <a:off x="1802759" y="6785022"/>
              <a:ext cx="19072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 smtClean="0"/>
                <a:t>點選計畫帶入</a:t>
              </a:r>
              <a:endParaRPr lang="zh-TW" altLang="en-US" sz="1600" dirty="0"/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25" y="5184835"/>
            <a:ext cx="3905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群組 37"/>
          <p:cNvGrpSpPr/>
          <p:nvPr/>
        </p:nvGrpSpPr>
        <p:grpSpPr>
          <a:xfrm>
            <a:off x="3381911" y="5625293"/>
            <a:ext cx="5115107" cy="728978"/>
            <a:chOff x="3398421" y="5909060"/>
            <a:chExt cx="5115107" cy="728978"/>
          </a:xfrm>
        </p:grpSpPr>
        <p:sp>
          <p:nvSpPr>
            <p:cNvPr id="39" name="矩形 38"/>
            <p:cNvSpPr/>
            <p:nvPr/>
          </p:nvSpPr>
          <p:spPr>
            <a:xfrm>
              <a:off x="3398421" y="6235951"/>
              <a:ext cx="844115" cy="402087"/>
            </a:xfrm>
            <a:prstGeom prst="rect">
              <a:avLst/>
            </a:prstGeom>
            <a:noFill/>
            <a:ln w="57150">
              <a:solidFill>
                <a:srgbClr val="FE10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0" name="直線單箭頭接點 39"/>
            <p:cNvCxnSpPr/>
            <p:nvPr/>
          </p:nvCxnSpPr>
          <p:spPr>
            <a:xfrm flipH="1">
              <a:off x="4292968" y="6166982"/>
              <a:ext cx="882453" cy="107831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字方塊 40"/>
            <p:cNvSpPr txBox="1"/>
            <p:nvPr/>
          </p:nvSpPr>
          <p:spPr>
            <a:xfrm>
              <a:off x="5269997" y="5909060"/>
              <a:ext cx="32435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 smtClean="0"/>
                <a:t>畫面顯示訊息提醒</a:t>
              </a:r>
              <a:r>
                <a:rPr lang="zh-TW" altLang="en-US" sz="1600" dirty="0"/>
                <a:t>原經費會被清空</a:t>
              </a:r>
              <a:r>
                <a:rPr lang="zh-TW" altLang="en-US" sz="1600" dirty="0" smtClean="0"/>
                <a:t>取代成新的</a:t>
              </a:r>
              <a:r>
                <a:rPr lang="zh-TW" altLang="en-US" sz="1600" dirty="0" smtClean="0">
                  <a:latin typeface="新細明體"/>
                  <a:ea typeface="新細明體"/>
                </a:rPr>
                <a:t>，</a:t>
              </a:r>
              <a:r>
                <a:rPr lang="zh-TW" altLang="en-US" sz="1600" dirty="0" smtClean="0"/>
                <a:t>點選</a:t>
              </a:r>
              <a:r>
                <a:rPr lang="en-US" altLang="zh-TW" sz="1600" dirty="0" smtClean="0"/>
                <a:t>『</a:t>
              </a:r>
              <a:r>
                <a:rPr lang="zh-TW" altLang="en-US" sz="1600" dirty="0" smtClean="0"/>
                <a:t>確定</a:t>
              </a:r>
              <a:r>
                <a:rPr lang="en-US" altLang="zh-TW" sz="1600" dirty="0" smtClean="0"/>
                <a:t>』</a:t>
              </a:r>
              <a:r>
                <a:rPr lang="zh-TW" altLang="en-US" sz="1600" dirty="0" smtClean="0"/>
                <a:t>鈕帶入</a:t>
              </a:r>
              <a:endParaRPr lang="zh-TW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6227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7" y="894349"/>
            <a:ext cx="6818103" cy="423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群組 21"/>
          <p:cNvGrpSpPr/>
          <p:nvPr/>
        </p:nvGrpSpPr>
        <p:grpSpPr>
          <a:xfrm>
            <a:off x="3440641" y="4787043"/>
            <a:ext cx="2432447" cy="1086598"/>
            <a:chOff x="2290534" y="4767978"/>
            <a:chExt cx="2114720" cy="1086598"/>
          </a:xfrm>
        </p:grpSpPr>
        <p:sp>
          <p:nvSpPr>
            <p:cNvPr id="12" name="圓角矩形 11"/>
            <p:cNvSpPr/>
            <p:nvPr/>
          </p:nvSpPr>
          <p:spPr>
            <a:xfrm flipV="1">
              <a:off x="3025426" y="4767978"/>
              <a:ext cx="644937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2290534" y="4996542"/>
              <a:ext cx="2114720" cy="858034"/>
              <a:chOff x="1105145" y="2107160"/>
              <a:chExt cx="2423714" cy="858034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1105145" y="2549696"/>
                <a:ext cx="242371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20.</a:t>
                </a:r>
                <a:r>
                  <a:rPr lang="zh-TW" altLang="en-US" sz="2100" dirty="0" smtClean="0"/>
                  <a:t>點選</a:t>
                </a:r>
                <a:r>
                  <a:rPr lang="en-US" altLang="zh-TW" sz="2100" dirty="0" smtClean="0"/>
                  <a:t>『</a:t>
                </a:r>
                <a:r>
                  <a:rPr lang="zh-TW" altLang="en-US" sz="2100" dirty="0" smtClean="0"/>
                  <a:t>提交申請</a:t>
                </a:r>
                <a:r>
                  <a:rPr lang="en-US" altLang="zh-TW" sz="2100" dirty="0" smtClean="0"/>
                  <a:t>』</a:t>
                </a:r>
                <a:endParaRPr lang="zh-TW" altLang="en-US" sz="2100" dirty="0"/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V="1">
                <a:off x="2316716" y="2107160"/>
                <a:ext cx="0" cy="42566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3430846562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1397477" y="2527537"/>
            <a:ext cx="6892509" cy="1523495"/>
            <a:chOff x="1397478" y="2527537"/>
            <a:chExt cx="6688333" cy="1523495"/>
          </a:xfrm>
        </p:grpSpPr>
        <p:sp>
          <p:nvSpPr>
            <p:cNvPr id="23" name="文字方塊 22"/>
            <p:cNvSpPr txBox="1"/>
            <p:nvPr/>
          </p:nvSpPr>
          <p:spPr>
            <a:xfrm>
              <a:off x="5149223" y="2527538"/>
              <a:ext cx="2936588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 smtClean="0"/>
                <a:t>17.</a:t>
              </a:r>
              <a:r>
                <a:rPr lang="zh-TW" altLang="en-US" sz="2100" dirty="0" smtClean="0"/>
                <a:t>附件上傳</a:t>
              </a:r>
              <a:endParaRPr lang="en-US" altLang="zh-TW" sz="2100" dirty="0" smtClean="0"/>
            </a:p>
            <a:p>
              <a:r>
                <a:rPr lang="en-US" altLang="zh-TW" dirty="0" smtClean="0">
                  <a:latin typeface="新細明體"/>
                  <a:ea typeface="新細明體"/>
                </a:rPr>
                <a:t>(1)</a:t>
              </a:r>
              <a:r>
                <a:rPr lang="zh-TW" altLang="en-US" dirty="0" smtClean="0">
                  <a:latin typeface="新細明體"/>
                  <a:ea typeface="新細明體"/>
                </a:rPr>
                <a:t>輸入附件名稱</a:t>
              </a:r>
              <a:r>
                <a:rPr lang="en-US" altLang="zh-TW" dirty="0" smtClean="0">
                  <a:latin typeface="新細明體"/>
                  <a:ea typeface="新細明體"/>
                </a:rPr>
                <a:t>/</a:t>
              </a:r>
              <a:r>
                <a:rPr lang="zh-TW" altLang="en-US" dirty="0" smtClean="0">
                  <a:latin typeface="新細明體"/>
                  <a:ea typeface="新細明體"/>
                </a:rPr>
                <a:t>檔案格式</a:t>
              </a:r>
              <a:endParaRPr lang="en-US" altLang="zh-TW" dirty="0" smtClean="0">
                <a:latin typeface="新細明體"/>
                <a:ea typeface="新細明體"/>
              </a:endParaRPr>
            </a:p>
            <a:p>
              <a:r>
                <a:rPr lang="en-US" altLang="zh-TW" dirty="0" smtClean="0">
                  <a:latin typeface="新細明體"/>
                  <a:ea typeface="新細明體"/>
                </a:rPr>
                <a:t>(2)</a:t>
              </a:r>
              <a:r>
                <a:rPr lang="zh-TW" altLang="en-US" dirty="0" smtClean="0"/>
                <a:t>點選</a:t>
              </a:r>
              <a:r>
                <a:rPr lang="en-US" altLang="zh-TW" dirty="0" smtClean="0"/>
                <a:t>『</a:t>
              </a:r>
              <a:r>
                <a:rPr lang="zh-TW" altLang="en-US" dirty="0" smtClean="0"/>
                <a:t>選擇檔案</a:t>
              </a:r>
              <a:r>
                <a:rPr lang="en-US" altLang="zh-TW" dirty="0" smtClean="0"/>
                <a:t>』</a:t>
              </a:r>
              <a:r>
                <a:rPr lang="zh-TW" altLang="en-US" dirty="0" smtClean="0"/>
                <a:t>鈕開窗</a:t>
              </a:r>
              <a:endParaRPr lang="en-US" altLang="zh-TW" dirty="0" smtClean="0"/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</a:t>
              </a:r>
              <a:r>
                <a:rPr lang="zh-TW" altLang="en-US" dirty="0" smtClean="0"/>
                <a:t>找到檔案</a:t>
              </a:r>
              <a:endParaRPr lang="en-US" altLang="zh-TW" dirty="0" smtClean="0"/>
            </a:p>
            <a:p>
              <a:r>
                <a:rPr lang="en-US" altLang="zh-TW" dirty="0" smtClean="0">
                  <a:latin typeface="新細明體"/>
                  <a:ea typeface="新細明體"/>
                </a:rPr>
                <a:t>(3)</a:t>
              </a:r>
              <a:r>
                <a:rPr lang="zh-TW" altLang="en-US" dirty="0" smtClean="0"/>
                <a:t>點選</a:t>
              </a:r>
              <a:r>
                <a:rPr lang="en-US" altLang="zh-TW" dirty="0"/>
                <a:t>『</a:t>
              </a:r>
              <a:r>
                <a:rPr lang="zh-TW" altLang="en-US" dirty="0"/>
                <a:t>新增</a:t>
              </a:r>
              <a:r>
                <a:rPr lang="en-US" altLang="zh-TW" dirty="0"/>
                <a:t>』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  <p:sp>
          <p:nvSpPr>
            <p:cNvPr id="25" name="圓角矩形 24"/>
            <p:cNvSpPr/>
            <p:nvPr/>
          </p:nvSpPr>
          <p:spPr>
            <a:xfrm flipV="1">
              <a:off x="1397478" y="2527537"/>
              <a:ext cx="3522766" cy="147511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H="1" flipV="1">
              <a:off x="4560314" y="3265093"/>
              <a:ext cx="588909" cy="1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/>
          <p:cNvGrpSpPr/>
          <p:nvPr/>
        </p:nvGrpSpPr>
        <p:grpSpPr>
          <a:xfrm>
            <a:off x="892329" y="4776253"/>
            <a:ext cx="3327048" cy="1099389"/>
            <a:chOff x="2444506" y="4370546"/>
            <a:chExt cx="2892467" cy="1099389"/>
          </a:xfrm>
        </p:grpSpPr>
        <p:sp>
          <p:nvSpPr>
            <p:cNvPr id="18" name="圓角矩形 17"/>
            <p:cNvSpPr/>
            <p:nvPr/>
          </p:nvSpPr>
          <p:spPr>
            <a:xfrm flipV="1">
              <a:off x="4886076" y="4370546"/>
              <a:ext cx="450897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2444506" y="4630646"/>
              <a:ext cx="2441569" cy="839289"/>
              <a:chOff x="1281615" y="1741264"/>
              <a:chExt cx="2798321" cy="839289"/>
            </a:xfrm>
          </p:grpSpPr>
          <p:sp>
            <p:nvSpPr>
              <p:cNvPr id="20" name="文字方塊 19"/>
              <p:cNvSpPr txBox="1"/>
              <p:nvPr/>
            </p:nvSpPr>
            <p:spPr>
              <a:xfrm>
                <a:off x="1281615" y="1841889"/>
                <a:ext cx="216655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19.</a:t>
                </a:r>
                <a:r>
                  <a:rPr lang="zh-TW" altLang="en-US" sz="2100" dirty="0" smtClean="0"/>
                  <a:t>點選</a:t>
                </a:r>
                <a:r>
                  <a:rPr lang="en-US" altLang="zh-TW" sz="2100" dirty="0" smtClean="0"/>
                  <a:t>『</a:t>
                </a:r>
                <a:r>
                  <a:rPr lang="zh-TW" altLang="en-US" sz="2100" dirty="0" smtClean="0"/>
                  <a:t>試印</a:t>
                </a:r>
                <a:r>
                  <a:rPr lang="en-US" altLang="zh-TW" sz="2100" dirty="0" smtClean="0"/>
                  <a:t>』</a:t>
                </a:r>
                <a:r>
                  <a:rPr lang="zh-TW" altLang="en-US" sz="2100" dirty="0" smtClean="0"/>
                  <a:t>印出報表查看</a:t>
                </a:r>
                <a:endParaRPr lang="zh-TW" altLang="en-US" sz="2100" dirty="0"/>
              </a:p>
            </p:txBody>
          </p:sp>
          <p:cxnSp>
            <p:nvCxnSpPr>
              <p:cNvPr id="21" name="直線單箭頭接點 20"/>
              <p:cNvCxnSpPr/>
              <p:nvPr/>
            </p:nvCxnSpPr>
            <p:spPr>
              <a:xfrm flipV="1">
                <a:off x="3336429" y="1741264"/>
                <a:ext cx="743507" cy="192728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群組 23"/>
          <p:cNvGrpSpPr/>
          <p:nvPr/>
        </p:nvGrpSpPr>
        <p:grpSpPr>
          <a:xfrm>
            <a:off x="6061569" y="4157932"/>
            <a:ext cx="2438254" cy="1596339"/>
            <a:chOff x="2274865" y="4506062"/>
            <a:chExt cx="2249100" cy="1596339"/>
          </a:xfrm>
        </p:grpSpPr>
        <p:sp>
          <p:nvSpPr>
            <p:cNvPr id="27" name="圓角矩形 26"/>
            <p:cNvSpPr/>
            <p:nvPr/>
          </p:nvSpPr>
          <p:spPr>
            <a:xfrm flipV="1">
              <a:off x="3025425" y="4506062"/>
              <a:ext cx="461518" cy="53326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28" name="群組 27"/>
            <p:cNvGrpSpPr/>
            <p:nvPr/>
          </p:nvGrpSpPr>
          <p:grpSpPr>
            <a:xfrm>
              <a:off x="2274865" y="4962643"/>
              <a:ext cx="2249100" cy="1139758"/>
              <a:chOff x="1087185" y="2073261"/>
              <a:chExt cx="2577729" cy="1139758"/>
            </a:xfrm>
          </p:grpSpPr>
          <p:sp>
            <p:nvSpPr>
              <p:cNvPr id="29" name="文字方塊 28"/>
              <p:cNvSpPr txBox="1"/>
              <p:nvPr/>
            </p:nvSpPr>
            <p:spPr>
              <a:xfrm>
                <a:off x="1087185" y="2474355"/>
                <a:ext cx="257772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18.</a:t>
                </a:r>
                <a:r>
                  <a:rPr lang="zh-TW" altLang="en-US" sz="2100" dirty="0" smtClean="0"/>
                  <a:t>點選圖示可開啟</a:t>
                </a:r>
                <a:endParaRPr lang="en-US" altLang="zh-TW" sz="2100" dirty="0" smtClean="0"/>
              </a:p>
              <a:p>
                <a:r>
                  <a:rPr lang="en-US" altLang="zh-TW" sz="2100" dirty="0"/>
                  <a:t> </a:t>
                </a:r>
                <a:r>
                  <a:rPr lang="en-US" altLang="zh-TW" sz="2100" dirty="0" smtClean="0"/>
                  <a:t>    </a:t>
                </a:r>
                <a:r>
                  <a:rPr lang="zh-TW" altLang="en-US" sz="2100" dirty="0" smtClean="0"/>
                  <a:t>附件查看</a:t>
                </a:r>
                <a:endParaRPr lang="zh-TW" altLang="en-US" sz="2100" dirty="0"/>
              </a:p>
            </p:txBody>
          </p:sp>
          <p:cxnSp>
            <p:nvCxnSpPr>
              <p:cNvPr id="30" name="直線單箭頭接點 29"/>
              <p:cNvCxnSpPr/>
              <p:nvPr/>
            </p:nvCxnSpPr>
            <p:spPr>
              <a:xfrm flipV="1">
                <a:off x="2248371" y="2073261"/>
                <a:ext cx="0" cy="401094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99667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97" y="889920"/>
            <a:ext cx="6773312" cy="315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群組 21"/>
          <p:cNvGrpSpPr/>
          <p:nvPr/>
        </p:nvGrpSpPr>
        <p:grpSpPr>
          <a:xfrm>
            <a:off x="347214" y="3383804"/>
            <a:ext cx="4302435" cy="1479893"/>
            <a:chOff x="2801146" y="4767978"/>
            <a:chExt cx="4302435" cy="1479893"/>
          </a:xfrm>
        </p:grpSpPr>
        <p:sp>
          <p:nvSpPr>
            <p:cNvPr id="12" name="圓角矩形 11"/>
            <p:cNvSpPr/>
            <p:nvPr/>
          </p:nvSpPr>
          <p:spPr>
            <a:xfrm flipV="1">
              <a:off x="3025425" y="4767978"/>
              <a:ext cx="759124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2801146" y="5039327"/>
              <a:ext cx="4302435" cy="1208544"/>
              <a:chOff x="1690375" y="2149945"/>
              <a:chExt cx="4931087" cy="1208544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1690375" y="2619825"/>
                <a:ext cx="493108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22.</a:t>
                </a:r>
                <a:r>
                  <a:rPr lang="zh-TW" altLang="en-US" sz="2100" b="1" dirty="0" smtClean="0"/>
                  <a:t>狀態</a:t>
                </a:r>
                <a:r>
                  <a:rPr lang="zh-TW" altLang="en-US" sz="2100" b="1" dirty="0" smtClean="0">
                    <a:latin typeface="新細明體"/>
                    <a:ea typeface="新細明體"/>
                  </a:rPr>
                  <a:t>：</a:t>
                </a:r>
                <a:r>
                  <a:rPr lang="zh-TW" altLang="en-US" sz="2100" b="1" dirty="0" smtClean="0"/>
                  <a:t>申請中</a:t>
                </a:r>
                <a:r>
                  <a:rPr lang="zh-TW" altLang="en-US" sz="2100" dirty="0" smtClean="0">
                    <a:latin typeface="新細明體"/>
                    <a:ea typeface="新細明體"/>
                  </a:rPr>
                  <a:t>，可</a:t>
                </a:r>
                <a:r>
                  <a:rPr lang="zh-TW" altLang="en-US" sz="2100" dirty="0" smtClean="0"/>
                  <a:t>點</a:t>
                </a:r>
                <a:r>
                  <a:rPr lang="zh-TW" altLang="en-US" sz="2100" b="1" dirty="0" smtClean="0">
                    <a:solidFill>
                      <a:srgbClr val="0000FF"/>
                    </a:solidFill>
                  </a:rPr>
                  <a:t>編</a:t>
                </a:r>
                <a:r>
                  <a:rPr lang="zh-TW" altLang="en-US" sz="2100" dirty="0" smtClean="0"/>
                  <a:t>進入修改</a:t>
                </a:r>
                <a:r>
                  <a:rPr lang="zh-TW" altLang="en-US" sz="2100" dirty="0" smtClean="0">
                    <a:latin typeface="新細明體"/>
                    <a:ea typeface="新細明體"/>
                  </a:rPr>
                  <a:t>；</a:t>
                </a:r>
                <a:endParaRPr lang="en-US" altLang="zh-TW" sz="2100" dirty="0" smtClean="0">
                  <a:latin typeface="新細明體"/>
                  <a:ea typeface="新細明體"/>
                </a:endParaRPr>
              </a:p>
              <a:p>
                <a:r>
                  <a:rPr lang="en-US" altLang="zh-TW" sz="2100" dirty="0">
                    <a:latin typeface="新細明體"/>
                    <a:ea typeface="新細明體"/>
                  </a:rPr>
                  <a:t> </a:t>
                </a:r>
                <a:r>
                  <a:rPr lang="en-US" altLang="zh-TW" sz="2100" dirty="0" smtClean="0">
                    <a:latin typeface="新細明體"/>
                    <a:ea typeface="新細明體"/>
                  </a:rPr>
                  <a:t>    </a:t>
                </a:r>
                <a:r>
                  <a:rPr lang="zh-TW" altLang="en-US" sz="2100" dirty="0" smtClean="0"/>
                  <a:t>刪除請勾選後按</a:t>
                </a:r>
                <a:endParaRPr lang="zh-TW" altLang="en-US" sz="2100" dirty="0"/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V="1">
                <a:off x="2372671" y="2149945"/>
                <a:ext cx="1" cy="46988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127984133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7" name="群組 26"/>
          <p:cNvGrpSpPr/>
          <p:nvPr/>
        </p:nvGrpSpPr>
        <p:grpSpPr>
          <a:xfrm>
            <a:off x="4911473" y="1368849"/>
            <a:ext cx="3787723" cy="3466217"/>
            <a:chOff x="5224012" y="1397480"/>
            <a:chExt cx="3787723" cy="3466217"/>
          </a:xfrm>
        </p:grpSpPr>
        <p:sp>
          <p:nvSpPr>
            <p:cNvPr id="25" name="圓角矩形 24"/>
            <p:cNvSpPr/>
            <p:nvPr/>
          </p:nvSpPr>
          <p:spPr>
            <a:xfrm flipV="1">
              <a:off x="6400799" y="1397480"/>
              <a:ext cx="916389" cy="66698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V="1">
              <a:off x="6893598" y="1958197"/>
              <a:ext cx="0" cy="2009526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5224012" y="4125033"/>
              <a:ext cx="378772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 smtClean="0"/>
                <a:t>21.</a:t>
              </a:r>
              <a:r>
                <a:rPr lang="zh-TW" altLang="en-US" sz="2100" dirty="0" smtClean="0"/>
                <a:t>送出後</a:t>
              </a:r>
              <a:r>
                <a:rPr lang="zh-TW" altLang="en-US" sz="2100" b="1" dirty="0" smtClean="0"/>
                <a:t>狀態</a:t>
              </a:r>
              <a:r>
                <a:rPr lang="zh-TW" altLang="en-US" sz="2100" b="1" dirty="0" smtClean="0">
                  <a:latin typeface="新細明體"/>
                  <a:ea typeface="新細明體"/>
                </a:rPr>
                <a:t>：提出申請</a:t>
              </a:r>
              <a:r>
                <a:rPr lang="zh-TW" altLang="en-US" sz="2100" dirty="0" smtClean="0">
                  <a:latin typeface="新細明體"/>
                  <a:ea typeface="新細明體"/>
                </a:rPr>
                <a:t>，</a:t>
              </a:r>
              <a:endParaRPr lang="en-US" altLang="zh-TW" sz="2100" dirty="0" smtClean="0">
                <a:latin typeface="新細明體"/>
                <a:ea typeface="新細明體"/>
              </a:endParaRPr>
            </a:p>
            <a:p>
              <a:r>
                <a:rPr lang="zh-TW" altLang="en-US" sz="2100" dirty="0" smtClean="0">
                  <a:latin typeface="新細明體"/>
                  <a:ea typeface="新細明體"/>
                </a:rPr>
                <a:t>送出後不可修改只可點</a:t>
              </a:r>
              <a:r>
                <a:rPr lang="zh-TW" altLang="en-US" sz="2100" b="1" dirty="0" smtClean="0">
                  <a:solidFill>
                    <a:srgbClr val="0000FF"/>
                  </a:solidFill>
                  <a:latin typeface="新細明體"/>
                  <a:ea typeface="新細明體"/>
                </a:rPr>
                <a:t>詳</a:t>
              </a:r>
              <a:r>
                <a:rPr lang="zh-TW" altLang="en-US" sz="2100" dirty="0" smtClean="0">
                  <a:latin typeface="新細明體"/>
                  <a:ea typeface="新細明體"/>
                </a:rPr>
                <a:t>查看</a:t>
              </a:r>
              <a:endParaRPr lang="zh-TW" altLang="en-US" sz="2100" dirty="0"/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1917001" y="4893467"/>
            <a:ext cx="501432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" b="1" dirty="0" smtClean="0"/>
              <a:t>申請</a:t>
            </a:r>
            <a:r>
              <a:rPr lang="zh-TW" altLang="en-US" sz="1500" b="1" dirty="0"/>
              <a:t>狀態說明</a:t>
            </a:r>
            <a:r>
              <a:rPr lang="zh-TW" altLang="en-US" sz="1500" b="1" dirty="0" smtClean="0"/>
              <a:t>：</a:t>
            </a:r>
            <a:endParaRPr lang="en-US" altLang="zh-TW" sz="1500" b="1" dirty="0" smtClean="0"/>
          </a:p>
          <a:p>
            <a:r>
              <a:rPr lang="zh-TW" altLang="en-US" sz="1500" b="1" dirty="0">
                <a:solidFill>
                  <a:srgbClr val="FE100A"/>
                </a:solidFill>
              </a:rPr>
              <a:t>申請中</a:t>
            </a:r>
            <a:r>
              <a:rPr lang="en-US" altLang="zh-TW" sz="1500" b="1" dirty="0"/>
              <a:t>—</a:t>
            </a:r>
            <a:r>
              <a:rPr lang="zh-TW" altLang="en-US" sz="1500" b="1" dirty="0">
                <a:solidFill>
                  <a:srgbClr val="0000FF"/>
                </a:solidFill>
              </a:rPr>
              <a:t>計畫管理人</a:t>
            </a:r>
            <a:r>
              <a:rPr lang="zh-TW" altLang="en-US" sz="1500" b="1" dirty="0"/>
              <a:t>輸入部分</a:t>
            </a:r>
            <a:r>
              <a:rPr lang="zh-TW" altLang="en-US" sz="1500" b="1" dirty="0" smtClean="0"/>
              <a:t>資料尚未提交申請</a:t>
            </a:r>
            <a:endParaRPr lang="en-US" altLang="zh-TW" sz="1500" b="1" dirty="0" smtClean="0"/>
          </a:p>
          <a:p>
            <a:r>
              <a:rPr lang="zh-TW" altLang="en-US" sz="1500" b="1" dirty="0" smtClean="0">
                <a:solidFill>
                  <a:srgbClr val="FE100A"/>
                </a:solidFill>
              </a:rPr>
              <a:t>提出申請</a:t>
            </a:r>
            <a:r>
              <a:rPr lang="en-US" altLang="zh-TW" sz="1500" b="1" dirty="0" smtClean="0"/>
              <a:t>—</a:t>
            </a:r>
            <a:r>
              <a:rPr lang="zh-TW" altLang="en-US" sz="1500" b="1" dirty="0" smtClean="0">
                <a:solidFill>
                  <a:srgbClr val="0000FF"/>
                </a:solidFill>
              </a:rPr>
              <a:t>計畫管理人</a:t>
            </a:r>
            <a:r>
              <a:rPr lang="zh-TW" altLang="en-US" sz="1500" b="1" dirty="0" smtClean="0"/>
              <a:t>提交申請</a:t>
            </a:r>
            <a:r>
              <a:rPr lang="zh-TW" altLang="en-US" sz="1500" b="1" dirty="0"/>
              <a:t>後</a:t>
            </a:r>
            <a:r>
              <a:rPr lang="zh-TW" altLang="en-US" sz="1500" b="1" dirty="0" smtClean="0"/>
              <a:t>狀態</a:t>
            </a:r>
            <a:endParaRPr lang="en-US" altLang="zh-TW" sz="1500" b="1" dirty="0" smtClean="0"/>
          </a:p>
          <a:p>
            <a:r>
              <a:rPr lang="zh-TW" altLang="en-US" sz="1500" b="1" dirty="0" smtClean="0">
                <a:solidFill>
                  <a:srgbClr val="FE100A"/>
                </a:solidFill>
              </a:rPr>
              <a:t>核准</a:t>
            </a:r>
            <a:r>
              <a:rPr lang="zh-TW" altLang="en-US" sz="1500" b="1" dirty="0">
                <a:solidFill>
                  <a:srgbClr val="FE100A"/>
                </a:solidFill>
              </a:rPr>
              <a:t>待</a:t>
            </a:r>
            <a:r>
              <a:rPr lang="zh-TW" altLang="en-US" sz="1500" b="1" dirty="0" smtClean="0">
                <a:solidFill>
                  <a:srgbClr val="FE100A"/>
                </a:solidFill>
              </a:rPr>
              <a:t>核定</a:t>
            </a:r>
            <a:r>
              <a:rPr lang="en-US" altLang="zh-TW" sz="1500" b="1" dirty="0" smtClean="0"/>
              <a:t>—</a:t>
            </a:r>
            <a:r>
              <a:rPr lang="zh-TW" altLang="en-US" sz="1500" b="1" dirty="0" smtClean="0">
                <a:solidFill>
                  <a:srgbClr val="0000FF"/>
                </a:solidFill>
              </a:rPr>
              <a:t>縣市承辦人</a:t>
            </a:r>
            <a:r>
              <a:rPr lang="zh-TW" altLang="en-US" sz="1500" b="1" dirty="0" smtClean="0"/>
              <a:t>計畫申請</a:t>
            </a:r>
            <a:r>
              <a:rPr lang="zh-TW" altLang="en-US" sz="1500" b="1" dirty="0"/>
              <a:t>審核</a:t>
            </a:r>
            <a:r>
              <a:rPr lang="zh-TW" altLang="en-US" sz="1500" b="1" dirty="0" smtClean="0"/>
              <a:t>為</a:t>
            </a:r>
            <a:r>
              <a:rPr lang="zh-TW" altLang="en-US" sz="1500" b="1" dirty="0">
                <a:solidFill>
                  <a:srgbClr val="FF0000"/>
                </a:solidFill>
              </a:rPr>
              <a:t>核准</a:t>
            </a:r>
            <a:r>
              <a:rPr lang="zh-TW" altLang="en-US" sz="1500" b="1" dirty="0" smtClean="0"/>
              <a:t>後的狀態</a:t>
            </a:r>
            <a:endParaRPr lang="en-US" altLang="zh-TW" sz="1500" b="1" dirty="0" smtClean="0"/>
          </a:p>
          <a:p>
            <a:r>
              <a:rPr lang="zh-TW" altLang="en-US" sz="1500" b="1" dirty="0">
                <a:solidFill>
                  <a:srgbClr val="FE100A"/>
                </a:solidFill>
              </a:rPr>
              <a:t>否准</a:t>
            </a:r>
            <a:r>
              <a:rPr lang="en-US" altLang="zh-TW" sz="1500" b="1" dirty="0" smtClean="0"/>
              <a:t>—</a:t>
            </a:r>
            <a:r>
              <a:rPr lang="zh-TW" altLang="en-US" sz="1500" b="1" dirty="0">
                <a:solidFill>
                  <a:srgbClr val="0000FF"/>
                </a:solidFill>
              </a:rPr>
              <a:t>縣市承辦人</a:t>
            </a:r>
            <a:r>
              <a:rPr lang="zh-TW" altLang="en-US" sz="1500" b="1" dirty="0"/>
              <a:t>計畫申請</a:t>
            </a:r>
            <a:r>
              <a:rPr lang="zh-TW" altLang="en-US" sz="1500" b="1" dirty="0" smtClean="0"/>
              <a:t>審核為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否准</a:t>
            </a:r>
            <a:r>
              <a:rPr lang="zh-TW" altLang="en-US" sz="1500" b="1" dirty="0" smtClean="0"/>
              <a:t>後的狀態</a:t>
            </a:r>
            <a:endParaRPr lang="en-US" altLang="zh-TW" sz="1500" b="1" dirty="0" smtClean="0"/>
          </a:p>
          <a:p>
            <a:r>
              <a:rPr lang="zh-TW" altLang="en-US" sz="1500" b="1" dirty="0" smtClean="0">
                <a:solidFill>
                  <a:srgbClr val="FF0000"/>
                </a:solidFill>
              </a:rPr>
              <a:t>退回補件</a:t>
            </a:r>
            <a:r>
              <a:rPr lang="en-US" altLang="zh-TW" sz="1500" b="1" dirty="0" smtClean="0"/>
              <a:t>—</a:t>
            </a:r>
            <a:r>
              <a:rPr lang="zh-TW" altLang="en-US" sz="1500" b="1" dirty="0">
                <a:solidFill>
                  <a:srgbClr val="0000FF"/>
                </a:solidFill>
              </a:rPr>
              <a:t>縣市承辦人</a:t>
            </a:r>
            <a:r>
              <a:rPr lang="zh-TW" altLang="en-US" sz="1500" b="1" dirty="0"/>
              <a:t>計畫申請</a:t>
            </a:r>
            <a:r>
              <a:rPr lang="zh-TW" altLang="en-US" sz="1500" b="1" dirty="0" smtClean="0"/>
              <a:t>審核為</a:t>
            </a:r>
            <a:r>
              <a:rPr lang="zh-TW" altLang="en-US" sz="1500" b="1" dirty="0">
                <a:solidFill>
                  <a:srgbClr val="FF0000"/>
                </a:solidFill>
              </a:rPr>
              <a:t>退回補件</a:t>
            </a:r>
            <a:r>
              <a:rPr lang="zh-TW" altLang="en-US" sz="1500" b="1" dirty="0" smtClean="0"/>
              <a:t>後的狀態</a:t>
            </a:r>
            <a:endParaRPr lang="en-US" altLang="zh-TW" sz="1500" b="1" dirty="0" smtClean="0"/>
          </a:p>
          <a:p>
            <a:r>
              <a:rPr lang="zh-TW" altLang="en-US" sz="1500" b="1" dirty="0">
                <a:solidFill>
                  <a:srgbClr val="FE100A"/>
                </a:solidFill>
              </a:rPr>
              <a:t>完成申請</a:t>
            </a:r>
            <a:r>
              <a:rPr lang="en-US" altLang="zh-TW" sz="1500" b="1" dirty="0"/>
              <a:t>—</a:t>
            </a:r>
            <a:r>
              <a:rPr lang="zh-TW" altLang="en-US" sz="1500" b="1" dirty="0">
                <a:solidFill>
                  <a:srgbClr val="0000FF"/>
                </a:solidFill>
              </a:rPr>
              <a:t>體育署</a:t>
            </a:r>
            <a:r>
              <a:rPr lang="zh-TW" altLang="en-US" sz="1500" b="1" dirty="0"/>
              <a:t>經費核定後</a:t>
            </a:r>
            <a:r>
              <a:rPr lang="zh-TW" altLang="en-US" sz="1500" b="1" dirty="0" smtClean="0"/>
              <a:t>狀態</a:t>
            </a:r>
            <a:endParaRPr lang="zh-TW" altLang="en-US" sz="1500" b="1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28" y="4494365"/>
            <a:ext cx="381000" cy="41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233" y="889920"/>
            <a:ext cx="1743075" cy="41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圓角矩形 18"/>
          <p:cNvSpPr/>
          <p:nvPr/>
        </p:nvSpPr>
        <p:spPr>
          <a:xfrm flipV="1">
            <a:off x="6629989" y="852053"/>
            <a:ext cx="749319" cy="4519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cxnSp>
        <p:nvCxnSpPr>
          <p:cNvPr id="20" name="直線單箭頭接點 19"/>
          <p:cNvCxnSpPr/>
          <p:nvPr/>
        </p:nvCxnSpPr>
        <p:spPr>
          <a:xfrm flipH="1" flipV="1">
            <a:off x="7065034" y="1167127"/>
            <a:ext cx="496990" cy="53540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7004649" y="1702527"/>
            <a:ext cx="19941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 smtClean="0"/>
              <a:t>23.</a:t>
            </a:r>
            <a:r>
              <a:rPr lang="zh-TW" altLang="en-US" sz="2100" dirty="0" smtClean="0"/>
              <a:t>所有計畫均</a:t>
            </a:r>
            <a:r>
              <a:rPr lang="zh-TW" altLang="en-US" sz="2100" b="1" dirty="0" smtClean="0">
                <a:solidFill>
                  <a:srgbClr val="FF0000"/>
                </a:solidFill>
              </a:rPr>
              <a:t>提出申請</a:t>
            </a:r>
            <a:r>
              <a:rPr lang="zh-TW" altLang="en-US" sz="2100" dirty="0" smtClean="0"/>
              <a:t>後</a:t>
            </a:r>
            <a:r>
              <a:rPr lang="zh-TW" altLang="en-US" sz="2100" dirty="0" smtClean="0">
                <a:latin typeface="新細明體"/>
                <a:ea typeface="新細明體"/>
              </a:rPr>
              <a:t>可</a:t>
            </a:r>
            <a:r>
              <a:rPr lang="zh-TW" altLang="en-US" sz="2100" dirty="0" smtClean="0"/>
              <a:t>點</a:t>
            </a:r>
            <a:r>
              <a:rPr lang="en-US" altLang="zh-TW" sz="2100" dirty="0" smtClean="0"/>
              <a:t>『</a:t>
            </a:r>
            <a:r>
              <a:rPr lang="zh-TW" altLang="en-US" sz="2100" dirty="0" smtClean="0"/>
              <a:t>列印</a:t>
            </a:r>
            <a:r>
              <a:rPr lang="en-US" altLang="zh-TW" sz="2100" dirty="0" smtClean="0"/>
              <a:t>』</a:t>
            </a:r>
            <a:r>
              <a:rPr lang="zh-TW" altLang="en-US" sz="2100" dirty="0" smtClean="0"/>
              <a:t>鈕印出報表清單</a:t>
            </a:r>
            <a:endParaRPr lang="zh-TW" altLang="en-US" sz="2100" dirty="0"/>
          </a:p>
        </p:txBody>
      </p:sp>
    </p:spTree>
    <p:extLst>
      <p:ext uri="{BB962C8B-B14F-4D97-AF65-F5344CB8AC3E}">
        <p14:creationId xmlns:p14="http://schemas.microsoft.com/office/powerpoint/2010/main" val="2060894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61" y="4622770"/>
            <a:ext cx="6371685" cy="172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5" y="2783189"/>
            <a:ext cx="6828885" cy="145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群組 21"/>
          <p:cNvGrpSpPr/>
          <p:nvPr/>
        </p:nvGrpSpPr>
        <p:grpSpPr>
          <a:xfrm>
            <a:off x="1005694" y="3598805"/>
            <a:ext cx="5654632" cy="1023965"/>
            <a:chOff x="3404987" y="3231189"/>
            <a:chExt cx="5654632" cy="1023965"/>
          </a:xfrm>
        </p:grpSpPr>
        <p:sp>
          <p:nvSpPr>
            <p:cNvPr id="12" name="圓角矩形 11"/>
            <p:cNvSpPr/>
            <p:nvPr/>
          </p:nvSpPr>
          <p:spPr>
            <a:xfrm flipV="1">
              <a:off x="3404987" y="3231189"/>
              <a:ext cx="379562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3784549" y="3502540"/>
              <a:ext cx="5275070" cy="752614"/>
              <a:chOff x="2817469" y="613158"/>
              <a:chExt cx="6045840" cy="752614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3932222" y="950274"/>
                <a:ext cx="493108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25.</a:t>
                </a:r>
                <a:r>
                  <a:rPr lang="zh-TW" altLang="en-US" sz="2100" dirty="0" smtClean="0">
                    <a:latin typeface="新細明體"/>
                    <a:ea typeface="新細明體"/>
                  </a:rPr>
                  <a:t>提出申請後，要補印計畫請點</a:t>
                </a:r>
                <a:r>
                  <a:rPr lang="zh-TW" altLang="en-US" sz="2100" b="1" dirty="0" smtClean="0">
                    <a:solidFill>
                      <a:srgbClr val="6600FF"/>
                    </a:solidFill>
                    <a:latin typeface="新細明體"/>
                    <a:ea typeface="新細明體"/>
                  </a:rPr>
                  <a:t>詳</a:t>
                </a:r>
                <a:endParaRPr lang="zh-TW" altLang="en-US" sz="2100" b="1" dirty="0">
                  <a:solidFill>
                    <a:srgbClr val="6600FF"/>
                  </a:solidFill>
                </a:endParaRPr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H="1" flipV="1">
                <a:off x="2817469" y="613158"/>
                <a:ext cx="1203735" cy="391917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2898924597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7" name="群組 16"/>
          <p:cNvGrpSpPr/>
          <p:nvPr/>
        </p:nvGrpSpPr>
        <p:grpSpPr>
          <a:xfrm>
            <a:off x="3500175" y="5453093"/>
            <a:ext cx="4151455" cy="894074"/>
            <a:chOff x="4757183" y="3893644"/>
            <a:chExt cx="4704273" cy="894074"/>
          </a:xfrm>
        </p:grpSpPr>
        <p:sp>
          <p:nvSpPr>
            <p:cNvPr id="18" name="圓角矩形 17"/>
            <p:cNvSpPr/>
            <p:nvPr/>
          </p:nvSpPr>
          <p:spPr>
            <a:xfrm flipV="1">
              <a:off x="4790252" y="4516370"/>
              <a:ext cx="565031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4757183" y="3893644"/>
              <a:ext cx="4704273" cy="622881"/>
              <a:chOff x="3932220" y="1004262"/>
              <a:chExt cx="5391641" cy="622881"/>
            </a:xfrm>
          </p:grpSpPr>
          <p:sp>
            <p:nvSpPr>
              <p:cNvPr id="20" name="文字方塊 19"/>
              <p:cNvSpPr txBox="1"/>
              <p:nvPr/>
            </p:nvSpPr>
            <p:spPr>
              <a:xfrm>
                <a:off x="3932220" y="1004262"/>
                <a:ext cx="539164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26.</a:t>
                </a:r>
                <a:r>
                  <a:rPr lang="zh-TW" altLang="en-US" sz="2100" dirty="0">
                    <a:latin typeface="新細明體"/>
                    <a:ea typeface="新細明體"/>
                  </a:rPr>
                  <a:t>點選</a:t>
                </a:r>
                <a:r>
                  <a:rPr lang="en-US" altLang="zh-TW" sz="2100" dirty="0" smtClean="0">
                    <a:latin typeface="新細明體"/>
                    <a:ea typeface="新細明體"/>
                  </a:rPr>
                  <a:t>『</a:t>
                </a:r>
                <a:r>
                  <a:rPr lang="zh-TW" altLang="en-US" sz="2100" dirty="0" smtClean="0">
                    <a:latin typeface="新細明體"/>
                    <a:ea typeface="新細明體"/>
                  </a:rPr>
                  <a:t>列印</a:t>
                </a:r>
                <a:r>
                  <a:rPr lang="en-US" altLang="zh-TW" sz="2100" dirty="0" smtClean="0">
                    <a:latin typeface="新細明體"/>
                    <a:ea typeface="新細明體"/>
                  </a:rPr>
                  <a:t>』</a:t>
                </a:r>
                <a:r>
                  <a:rPr lang="zh-TW" altLang="en-US" sz="2100" dirty="0">
                    <a:latin typeface="新細明體"/>
                    <a:ea typeface="新細明體"/>
                  </a:rPr>
                  <a:t>印</a:t>
                </a:r>
                <a:r>
                  <a:rPr lang="zh-TW" altLang="en-US" sz="2100" dirty="0" smtClean="0">
                    <a:latin typeface="新細明體"/>
                    <a:ea typeface="新細明體"/>
                  </a:rPr>
                  <a:t>出正式計畫</a:t>
                </a:r>
                <a:r>
                  <a:rPr lang="zh-TW" altLang="en-US" sz="2100" dirty="0">
                    <a:latin typeface="新細明體"/>
                    <a:ea typeface="新細明體"/>
                  </a:rPr>
                  <a:t>書</a:t>
                </a:r>
                <a:endParaRPr lang="en-US" altLang="zh-TW" sz="2100" dirty="0">
                  <a:latin typeface="新細明體"/>
                  <a:ea typeface="新細明體"/>
                </a:endParaRPr>
              </a:p>
            </p:txBody>
          </p:sp>
          <p:cxnSp>
            <p:nvCxnSpPr>
              <p:cNvPr id="21" name="直線單箭頭接點 20"/>
              <p:cNvCxnSpPr/>
              <p:nvPr/>
            </p:nvCxnSpPr>
            <p:spPr>
              <a:xfrm>
                <a:off x="4313688" y="1287735"/>
                <a:ext cx="0" cy="339408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71" y="802717"/>
            <a:ext cx="6041055" cy="181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群組 24"/>
          <p:cNvGrpSpPr/>
          <p:nvPr/>
        </p:nvGrpSpPr>
        <p:grpSpPr>
          <a:xfrm>
            <a:off x="3069360" y="1802997"/>
            <a:ext cx="5135087" cy="1061829"/>
            <a:chOff x="3422140" y="2743518"/>
            <a:chExt cx="6157756" cy="1061829"/>
          </a:xfrm>
        </p:grpSpPr>
        <p:sp>
          <p:nvSpPr>
            <p:cNvPr id="26" name="圓角矩形 25"/>
            <p:cNvSpPr/>
            <p:nvPr/>
          </p:nvSpPr>
          <p:spPr>
            <a:xfrm flipV="1">
              <a:off x="3422140" y="3185025"/>
              <a:ext cx="1412684" cy="34342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4704345" y="2743518"/>
              <a:ext cx="4875551" cy="1061829"/>
              <a:chOff x="3871661" y="-145864"/>
              <a:chExt cx="5587943" cy="1061829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4425509" y="-145864"/>
                <a:ext cx="5034095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24.</a:t>
                </a:r>
                <a:r>
                  <a:rPr lang="zh-TW" altLang="en-US" sz="2100" b="1" dirty="0"/>
                  <a:t>狀態</a:t>
                </a:r>
                <a:r>
                  <a:rPr lang="zh-TW" altLang="en-US" sz="2100" b="1" dirty="0">
                    <a:latin typeface="新細明體"/>
                    <a:ea typeface="新細明體"/>
                  </a:rPr>
                  <a:t>：</a:t>
                </a:r>
                <a:r>
                  <a:rPr lang="zh-TW" altLang="en-US" sz="2100" b="1" dirty="0"/>
                  <a:t>申請中</a:t>
                </a:r>
                <a:r>
                  <a:rPr lang="zh-TW" altLang="en-US" sz="2100" dirty="0">
                    <a:latin typeface="新細明體"/>
                    <a:ea typeface="新細明體"/>
                  </a:rPr>
                  <a:t>，</a:t>
                </a:r>
                <a:r>
                  <a:rPr lang="zh-TW" altLang="en-US" sz="2100" dirty="0" smtClean="0"/>
                  <a:t>可以</a:t>
                </a:r>
                <a:r>
                  <a:rPr lang="zh-TW" altLang="en-US" sz="2100" dirty="0">
                    <a:latin typeface="新細明體"/>
                    <a:ea typeface="新細明體"/>
                  </a:rPr>
                  <a:t>點選</a:t>
                </a:r>
                <a:r>
                  <a:rPr lang="en-US" altLang="zh-TW" sz="2100" dirty="0" smtClean="0">
                    <a:latin typeface="新細明體"/>
                    <a:ea typeface="新細明體"/>
                  </a:rPr>
                  <a:t>『</a:t>
                </a:r>
                <a:r>
                  <a:rPr lang="zh-TW" altLang="en-US" sz="2100" dirty="0"/>
                  <a:t>繼續編輯</a:t>
                </a:r>
                <a:r>
                  <a:rPr lang="en-US" altLang="zh-TW" sz="2100" dirty="0" smtClean="0">
                    <a:latin typeface="新細明體"/>
                    <a:ea typeface="新細明體"/>
                  </a:rPr>
                  <a:t>』</a:t>
                </a:r>
                <a:r>
                  <a:rPr lang="zh-TW" altLang="en-US" sz="2100" dirty="0" smtClean="0"/>
                  <a:t>修改及</a:t>
                </a:r>
                <a:r>
                  <a:rPr lang="en-US" altLang="zh-TW" sz="2100" dirty="0" smtClean="0">
                    <a:latin typeface="新細明體"/>
                    <a:ea typeface="新細明體"/>
                  </a:rPr>
                  <a:t>『</a:t>
                </a:r>
                <a:r>
                  <a:rPr lang="zh-TW" altLang="en-US" sz="2100" dirty="0"/>
                  <a:t>試印</a:t>
                </a:r>
                <a:r>
                  <a:rPr lang="en-US" altLang="zh-TW" sz="2100" dirty="0" smtClean="0">
                    <a:latin typeface="新細明體"/>
                    <a:ea typeface="新細明體"/>
                  </a:rPr>
                  <a:t>』</a:t>
                </a:r>
                <a:r>
                  <a:rPr lang="zh-TW" altLang="en-US" sz="2100" dirty="0" smtClean="0"/>
                  <a:t>印</a:t>
                </a:r>
                <a:r>
                  <a:rPr lang="zh-TW" altLang="en-US" sz="2100" dirty="0">
                    <a:latin typeface="新細明體"/>
                    <a:ea typeface="新細明體"/>
                  </a:rPr>
                  <a:t>計畫書</a:t>
                </a:r>
                <a:endParaRPr lang="zh-TW" altLang="en-US" sz="2100" b="1" dirty="0">
                  <a:solidFill>
                    <a:srgbClr val="6600FF"/>
                  </a:solidFill>
                </a:endParaRPr>
              </a:p>
            </p:txBody>
          </p:sp>
          <p:cxnSp>
            <p:nvCxnSpPr>
              <p:cNvPr id="29" name="直線單箭頭接點 28"/>
              <p:cNvCxnSpPr/>
              <p:nvPr/>
            </p:nvCxnSpPr>
            <p:spPr>
              <a:xfrm flipH="1" flipV="1">
                <a:off x="3871661" y="461046"/>
                <a:ext cx="552839" cy="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97603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43" y="1984075"/>
            <a:ext cx="7407408" cy="31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2963043851"/>
              </p:ext>
            </p:extLst>
          </p:nvPr>
        </p:nvGraphicFramePr>
        <p:xfrm>
          <a:off x="622850" y="52233"/>
          <a:ext cx="7977812" cy="180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4" name="群組 23"/>
          <p:cNvGrpSpPr/>
          <p:nvPr/>
        </p:nvGrpSpPr>
        <p:grpSpPr>
          <a:xfrm>
            <a:off x="610843" y="4951438"/>
            <a:ext cx="3124395" cy="1002561"/>
            <a:chOff x="4164925" y="2451426"/>
            <a:chExt cx="3124395" cy="1002561"/>
          </a:xfrm>
        </p:grpSpPr>
        <p:sp>
          <p:nvSpPr>
            <p:cNvPr id="11" name="圓角矩形 10"/>
            <p:cNvSpPr/>
            <p:nvPr/>
          </p:nvSpPr>
          <p:spPr>
            <a:xfrm flipV="1">
              <a:off x="4300329" y="2451426"/>
              <a:ext cx="892773" cy="27760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4164925" y="2646633"/>
              <a:ext cx="3124395" cy="807354"/>
              <a:chOff x="3564850" y="2770458"/>
              <a:chExt cx="3124395" cy="807354"/>
            </a:xfrm>
          </p:grpSpPr>
          <p:sp>
            <p:nvSpPr>
              <p:cNvPr id="8" name="文字方塊 7"/>
              <p:cNvSpPr txBox="1"/>
              <p:nvPr/>
            </p:nvSpPr>
            <p:spPr>
              <a:xfrm>
                <a:off x="3564850" y="3162314"/>
                <a:ext cx="312439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1.</a:t>
                </a:r>
                <a:r>
                  <a:rPr lang="zh-TW" altLang="en-US" sz="2100" dirty="0"/>
                  <a:t>點選計畫</a:t>
                </a:r>
                <a:r>
                  <a:rPr lang="zh-TW" altLang="en-US" sz="2100" dirty="0" smtClean="0"/>
                  <a:t>執行變更申請</a:t>
                </a:r>
                <a:endParaRPr lang="zh-TW" altLang="en-US" sz="2000" dirty="0"/>
              </a:p>
            </p:txBody>
          </p:sp>
          <p:cxnSp>
            <p:nvCxnSpPr>
              <p:cNvPr id="9" name="直線單箭頭接點 8"/>
              <p:cNvCxnSpPr/>
              <p:nvPr/>
            </p:nvCxnSpPr>
            <p:spPr>
              <a:xfrm flipV="1">
                <a:off x="4192531" y="2770458"/>
                <a:ext cx="0" cy="46942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群組 22"/>
          <p:cNvGrpSpPr/>
          <p:nvPr/>
        </p:nvGrpSpPr>
        <p:grpSpPr>
          <a:xfrm>
            <a:off x="2566356" y="2393117"/>
            <a:ext cx="2704384" cy="1278517"/>
            <a:chOff x="7596432" y="2463016"/>
            <a:chExt cx="2704384" cy="1278517"/>
          </a:xfrm>
        </p:grpSpPr>
        <p:sp>
          <p:nvSpPr>
            <p:cNvPr id="18" name="圓角矩形 17"/>
            <p:cNvSpPr/>
            <p:nvPr/>
          </p:nvSpPr>
          <p:spPr>
            <a:xfrm flipV="1">
              <a:off x="7596432" y="2463016"/>
              <a:ext cx="409755" cy="29486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7801310" y="2648148"/>
              <a:ext cx="2499506" cy="1093385"/>
              <a:chOff x="6790896" y="412205"/>
              <a:chExt cx="2499506" cy="1093385"/>
            </a:xfrm>
          </p:grpSpPr>
          <p:sp>
            <p:nvSpPr>
              <p:cNvPr id="20" name="文字方塊 19"/>
              <p:cNvSpPr txBox="1"/>
              <p:nvPr/>
            </p:nvSpPr>
            <p:spPr>
              <a:xfrm>
                <a:off x="7383962" y="1090092"/>
                <a:ext cx="190644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2.</a:t>
                </a:r>
                <a:r>
                  <a:rPr lang="zh-TW" altLang="en-US" sz="2100" dirty="0" smtClean="0"/>
                  <a:t>點選</a:t>
                </a:r>
                <a:r>
                  <a:rPr lang="zh-TW" altLang="en-US" sz="2100" b="1" dirty="0" smtClean="0">
                    <a:solidFill>
                      <a:srgbClr val="0000FF"/>
                    </a:solidFill>
                  </a:rPr>
                  <a:t>編</a:t>
                </a:r>
                <a:r>
                  <a:rPr lang="zh-TW" altLang="en-US" sz="2100" dirty="0" smtClean="0"/>
                  <a:t>進入</a:t>
                </a:r>
                <a:endParaRPr lang="zh-TW" altLang="en-US" sz="2100" dirty="0"/>
              </a:p>
            </p:txBody>
          </p:sp>
          <p:cxnSp>
            <p:nvCxnSpPr>
              <p:cNvPr id="21" name="直線單箭頭接點 20"/>
              <p:cNvCxnSpPr/>
              <p:nvPr/>
            </p:nvCxnSpPr>
            <p:spPr>
              <a:xfrm flipH="1" flipV="1">
                <a:off x="6790896" y="412205"/>
                <a:ext cx="679329" cy="677887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文字方塊 13"/>
          <p:cNvSpPr txBox="1"/>
          <p:nvPr/>
        </p:nvSpPr>
        <p:spPr>
          <a:xfrm>
            <a:off x="674340" y="1485308"/>
            <a:ext cx="44756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dirty="0" smtClean="0"/>
              <a:t>提供</a:t>
            </a:r>
            <a:r>
              <a:rPr lang="zh-TW" altLang="en-US" sz="2100" b="1" dirty="0" smtClean="0"/>
              <a:t>計畫管理人</a:t>
            </a:r>
            <a:r>
              <a:rPr lang="zh-TW" altLang="en-US" sz="2100" dirty="0" smtClean="0"/>
              <a:t>進行計畫</a:t>
            </a:r>
            <a:r>
              <a:rPr lang="zh-TW" altLang="en-US" sz="2100" dirty="0"/>
              <a:t>變更</a:t>
            </a:r>
          </a:p>
        </p:txBody>
      </p:sp>
    </p:spTree>
    <p:extLst>
      <p:ext uri="{BB962C8B-B14F-4D97-AF65-F5344CB8AC3E}">
        <p14:creationId xmlns:p14="http://schemas.microsoft.com/office/powerpoint/2010/main" val="25495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901096"/>
            <a:ext cx="7160734" cy="320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32" y="3979819"/>
            <a:ext cx="7160734" cy="222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群組 21"/>
          <p:cNvGrpSpPr/>
          <p:nvPr/>
        </p:nvGrpSpPr>
        <p:grpSpPr>
          <a:xfrm>
            <a:off x="3985171" y="5824259"/>
            <a:ext cx="3264172" cy="415498"/>
            <a:chOff x="3025425" y="4698948"/>
            <a:chExt cx="3264172" cy="415498"/>
          </a:xfrm>
        </p:grpSpPr>
        <p:sp>
          <p:nvSpPr>
            <p:cNvPr id="12" name="圓角矩形 11"/>
            <p:cNvSpPr/>
            <p:nvPr/>
          </p:nvSpPr>
          <p:spPr>
            <a:xfrm flipV="1">
              <a:off x="3025425" y="4767978"/>
              <a:ext cx="759124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3670362" y="4698948"/>
              <a:ext cx="2619235" cy="415498"/>
              <a:chOff x="2686587" y="1809566"/>
              <a:chExt cx="3001946" cy="415498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3109378" y="1809566"/>
                <a:ext cx="257915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4.</a:t>
                </a:r>
                <a:r>
                  <a:rPr lang="zh-TW" altLang="en-US" sz="2100" dirty="0" smtClean="0"/>
                  <a:t>點選</a:t>
                </a:r>
                <a:r>
                  <a:rPr lang="en-US" altLang="zh-TW" sz="2100" dirty="0" smtClean="0"/>
                  <a:t>『</a:t>
                </a:r>
                <a:r>
                  <a:rPr lang="zh-TW" altLang="en-US" sz="2100" dirty="0" smtClean="0"/>
                  <a:t>下一步</a:t>
                </a:r>
                <a:r>
                  <a:rPr lang="en-US" altLang="zh-TW" sz="2100" dirty="0" smtClean="0"/>
                  <a:t>』</a:t>
                </a:r>
                <a:endParaRPr lang="zh-TW" altLang="en-US" sz="2100" dirty="0"/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H="1">
                <a:off x="2686587" y="2014269"/>
                <a:ext cx="496686" cy="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2463104943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767753" y="1915083"/>
            <a:ext cx="7193409" cy="3493678"/>
            <a:chOff x="836761" y="1915083"/>
            <a:chExt cx="7193409" cy="3493678"/>
          </a:xfrm>
        </p:grpSpPr>
        <p:sp>
          <p:nvSpPr>
            <p:cNvPr id="23" name="文字方塊 22"/>
            <p:cNvSpPr txBox="1"/>
            <p:nvPr/>
          </p:nvSpPr>
          <p:spPr>
            <a:xfrm>
              <a:off x="4633513" y="2147259"/>
              <a:ext cx="339665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 smtClean="0"/>
                <a:t>3.</a:t>
              </a:r>
              <a:r>
                <a:rPr lang="zh-TW" altLang="en-US" sz="2100" dirty="0" smtClean="0"/>
                <a:t>輸入畫面上紅色星號欄位</a:t>
              </a:r>
              <a:endParaRPr lang="zh-TW" altLang="en-US" sz="2100" dirty="0"/>
            </a:p>
          </p:txBody>
        </p:sp>
        <p:sp>
          <p:nvSpPr>
            <p:cNvPr id="25" name="圓角矩形 24"/>
            <p:cNvSpPr/>
            <p:nvPr/>
          </p:nvSpPr>
          <p:spPr>
            <a:xfrm flipV="1">
              <a:off x="836761" y="1915083"/>
              <a:ext cx="3131389" cy="349367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H="1">
              <a:off x="3747260" y="2355008"/>
              <a:ext cx="886253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/>
          <p:cNvGrpSpPr/>
          <p:nvPr/>
        </p:nvGrpSpPr>
        <p:grpSpPr>
          <a:xfrm>
            <a:off x="793202" y="3934024"/>
            <a:ext cx="7315628" cy="584775"/>
            <a:chOff x="3025425" y="4733463"/>
            <a:chExt cx="7000487" cy="584775"/>
          </a:xfrm>
        </p:grpSpPr>
        <p:sp>
          <p:nvSpPr>
            <p:cNvPr id="18" name="圓角矩形 17"/>
            <p:cNvSpPr/>
            <p:nvPr/>
          </p:nvSpPr>
          <p:spPr>
            <a:xfrm flipV="1">
              <a:off x="3025425" y="4767978"/>
              <a:ext cx="2885050" cy="346468"/>
            </a:xfrm>
            <a:prstGeom prst="roundRect">
              <a:avLst/>
            </a:prstGeom>
            <a:noFill/>
            <a:ln w="3175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5856234" y="4733463"/>
              <a:ext cx="4169678" cy="584775"/>
              <a:chOff x="5191847" y="1844081"/>
              <a:chExt cx="4778932" cy="584775"/>
            </a:xfrm>
          </p:grpSpPr>
          <p:sp>
            <p:nvSpPr>
              <p:cNvPr id="20" name="文字方塊 19"/>
              <p:cNvSpPr txBox="1"/>
              <p:nvPr/>
            </p:nvSpPr>
            <p:spPr>
              <a:xfrm>
                <a:off x="5688534" y="1844081"/>
                <a:ext cx="42822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600" dirty="0" smtClean="0"/>
                  <a:t>使用前次申請資料選擇</a:t>
                </a:r>
                <a:r>
                  <a:rPr lang="zh-TW" altLang="en-US" sz="1600" dirty="0" smtClean="0">
                    <a:latin typeface="新細明體"/>
                    <a:ea typeface="新細明體"/>
                  </a:rPr>
                  <a:t>☉否時</a:t>
                </a:r>
                <a:r>
                  <a:rPr lang="en-US" altLang="zh-TW" sz="1600" dirty="0" smtClean="0">
                    <a:latin typeface="新細明體"/>
                    <a:ea typeface="新細明體"/>
                  </a:rPr>
                  <a:t>，</a:t>
                </a:r>
                <a:r>
                  <a:rPr lang="zh-TW" altLang="en-US" sz="1600" dirty="0" smtClean="0">
                    <a:latin typeface="新細明體"/>
                    <a:ea typeface="新細明體"/>
                  </a:rPr>
                  <a:t>表示帶出之前申請完成並通過審核最新版資料</a:t>
                </a:r>
                <a:endParaRPr lang="zh-TW" altLang="en-US" sz="1600" dirty="0"/>
              </a:p>
            </p:txBody>
          </p:sp>
          <p:cxnSp>
            <p:nvCxnSpPr>
              <p:cNvPr id="21" name="直線單箭頭接點 20"/>
              <p:cNvCxnSpPr/>
              <p:nvPr/>
            </p:nvCxnSpPr>
            <p:spPr>
              <a:xfrm flipH="1">
                <a:off x="5191847" y="2051829"/>
                <a:ext cx="496686" cy="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群組 23"/>
          <p:cNvGrpSpPr/>
          <p:nvPr/>
        </p:nvGrpSpPr>
        <p:grpSpPr>
          <a:xfrm>
            <a:off x="1208590" y="2884842"/>
            <a:ext cx="4915581" cy="715617"/>
            <a:chOff x="1147313" y="5003170"/>
            <a:chExt cx="4915581" cy="715617"/>
          </a:xfrm>
        </p:grpSpPr>
        <p:sp>
          <p:nvSpPr>
            <p:cNvPr id="27" name="矩形 26"/>
            <p:cNvSpPr/>
            <p:nvPr/>
          </p:nvSpPr>
          <p:spPr>
            <a:xfrm>
              <a:off x="1147313" y="5003170"/>
              <a:ext cx="2526846" cy="138352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8" name="直線單箭頭接點 27"/>
            <p:cNvCxnSpPr/>
            <p:nvPr/>
          </p:nvCxnSpPr>
          <p:spPr>
            <a:xfrm flipH="1" flipV="1">
              <a:off x="3519574" y="5141522"/>
              <a:ext cx="609848" cy="291322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字方塊 28"/>
            <p:cNvSpPr txBox="1"/>
            <p:nvPr/>
          </p:nvSpPr>
          <p:spPr>
            <a:xfrm>
              <a:off x="4200394" y="5380233"/>
              <a:ext cx="1862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/>
                <a:t>停辦請</a:t>
              </a:r>
              <a:r>
                <a:rPr lang="zh-TW" altLang="en-US" sz="1600" dirty="0" smtClean="0"/>
                <a:t>選</a:t>
              </a:r>
              <a:r>
                <a:rPr lang="zh-TW" altLang="en-US" sz="1600" dirty="0">
                  <a:latin typeface="新細明體"/>
                  <a:ea typeface="新細明體"/>
                </a:rPr>
                <a:t>☉</a:t>
              </a:r>
              <a:r>
                <a:rPr lang="zh-TW" altLang="en-US" sz="1600" dirty="0" smtClean="0"/>
                <a:t>是</a:t>
              </a:r>
              <a:endParaRPr lang="zh-TW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46743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84" y="927902"/>
            <a:ext cx="6309413" cy="353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182397029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7" name="群組 16"/>
          <p:cNvGrpSpPr/>
          <p:nvPr/>
        </p:nvGrpSpPr>
        <p:grpSpPr>
          <a:xfrm>
            <a:off x="642841" y="3325344"/>
            <a:ext cx="3998932" cy="2172906"/>
            <a:chOff x="3025424" y="4767977"/>
            <a:chExt cx="3476591" cy="2172906"/>
          </a:xfrm>
        </p:grpSpPr>
        <p:sp>
          <p:nvSpPr>
            <p:cNvPr id="18" name="圓角矩形 17"/>
            <p:cNvSpPr/>
            <p:nvPr/>
          </p:nvSpPr>
          <p:spPr>
            <a:xfrm flipV="1">
              <a:off x="3025425" y="4767977"/>
              <a:ext cx="759124" cy="79855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3025424" y="5400207"/>
              <a:ext cx="3476591" cy="1540676"/>
              <a:chOff x="1947411" y="2510825"/>
              <a:chExt cx="3984573" cy="1540676"/>
            </a:xfrm>
          </p:grpSpPr>
          <p:sp>
            <p:nvSpPr>
              <p:cNvPr id="20" name="文字方塊 19"/>
              <p:cNvSpPr txBox="1"/>
              <p:nvPr/>
            </p:nvSpPr>
            <p:spPr>
              <a:xfrm>
                <a:off x="1947411" y="2989672"/>
                <a:ext cx="3984573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6.</a:t>
                </a:r>
                <a:r>
                  <a:rPr lang="zh-TW" altLang="en-US" sz="2100" dirty="0" smtClean="0"/>
                  <a:t>修改請點</a:t>
                </a:r>
                <a:r>
                  <a:rPr lang="zh-TW" altLang="en-US" sz="2100" b="1" dirty="0" smtClean="0">
                    <a:solidFill>
                      <a:srgbClr val="0000FF"/>
                    </a:solidFill>
                  </a:rPr>
                  <a:t>編</a:t>
                </a:r>
                <a:r>
                  <a:rPr lang="zh-TW" altLang="en-US" sz="2100" dirty="0" smtClean="0"/>
                  <a:t>帶入上方視窗</a:t>
                </a:r>
                <a:endParaRPr lang="en-US" altLang="zh-TW" sz="2100" dirty="0" smtClean="0"/>
              </a:p>
              <a:p>
                <a:r>
                  <a:rPr lang="en-US" altLang="zh-TW" sz="2100" dirty="0"/>
                  <a:t> </a:t>
                </a:r>
                <a:r>
                  <a:rPr lang="en-US" altLang="zh-TW" sz="2100" dirty="0" smtClean="0"/>
                  <a:t>  </a:t>
                </a:r>
                <a:r>
                  <a:rPr lang="zh-TW" altLang="en-US" sz="2100" dirty="0" smtClean="0"/>
                  <a:t>修改</a:t>
                </a:r>
                <a:r>
                  <a:rPr lang="zh-TW" altLang="en-US" sz="2100" dirty="0"/>
                  <a:t>後點選</a:t>
                </a:r>
                <a:r>
                  <a:rPr lang="en-US" altLang="zh-TW" sz="2100" dirty="0" smtClean="0"/>
                  <a:t>『</a:t>
                </a:r>
                <a:r>
                  <a:rPr lang="zh-TW" altLang="en-US" sz="2100" dirty="0" smtClean="0"/>
                  <a:t>存檔</a:t>
                </a:r>
                <a:r>
                  <a:rPr lang="en-US" altLang="zh-TW" sz="2100" dirty="0" smtClean="0"/>
                  <a:t>』</a:t>
                </a:r>
                <a:r>
                  <a:rPr lang="zh-TW" altLang="en-US" sz="2100" dirty="0" smtClean="0"/>
                  <a:t>鈕</a:t>
                </a:r>
                <a:r>
                  <a:rPr lang="zh-TW" altLang="en-US" sz="2100" dirty="0" smtClean="0">
                    <a:latin typeface="新細明體"/>
                    <a:ea typeface="新細明體"/>
                  </a:rPr>
                  <a:t>；</a:t>
                </a:r>
                <a:endParaRPr lang="en-US" altLang="zh-TW" sz="2100" dirty="0" smtClean="0">
                  <a:latin typeface="新細明體"/>
                  <a:ea typeface="新細明體"/>
                </a:endParaRPr>
              </a:p>
              <a:p>
                <a:r>
                  <a:rPr lang="en-US" altLang="zh-TW" sz="2100" dirty="0">
                    <a:latin typeface="新細明體"/>
                    <a:ea typeface="新細明體"/>
                  </a:rPr>
                  <a:t> </a:t>
                </a:r>
                <a:r>
                  <a:rPr lang="en-US" altLang="zh-TW" sz="2100" dirty="0" smtClean="0">
                    <a:latin typeface="新細明體"/>
                    <a:ea typeface="新細明體"/>
                  </a:rPr>
                  <a:t>  </a:t>
                </a:r>
                <a:r>
                  <a:rPr lang="zh-TW" altLang="en-US" sz="2100" dirty="0" smtClean="0">
                    <a:latin typeface="新細明體"/>
                    <a:ea typeface="新細明體"/>
                  </a:rPr>
                  <a:t>刪除請勾選後</a:t>
                </a:r>
                <a:r>
                  <a:rPr lang="zh-TW" altLang="en-US" sz="2100" dirty="0"/>
                  <a:t>點選</a:t>
                </a:r>
                <a:r>
                  <a:rPr lang="en-US" altLang="zh-TW" sz="2100" dirty="0" smtClean="0"/>
                  <a:t>『</a:t>
                </a:r>
                <a:r>
                  <a:rPr lang="zh-TW" altLang="en-US" sz="2100" dirty="0" smtClean="0"/>
                  <a:t>刪除</a:t>
                </a:r>
                <a:r>
                  <a:rPr lang="en-US" altLang="zh-TW" sz="2100" dirty="0" smtClean="0"/>
                  <a:t>』</a:t>
                </a:r>
                <a:r>
                  <a:rPr lang="zh-TW" altLang="en-US" sz="2100" dirty="0"/>
                  <a:t>鈕</a:t>
                </a:r>
              </a:p>
            </p:txBody>
          </p:sp>
          <p:cxnSp>
            <p:nvCxnSpPr>
              <p:cNvPr id="21" name="直線單箭頭接點 20"/>
              <p:cNvCxnSpPr/>
              <p:nvPr/>
            </p:nvCxnSpPr>
            <p:spPr>
              <a:xfrm flipV="1">
                <a:off x="2417730" y="2510825"/>
                <a:ext cx="1" cy="50104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群組 23"/>
          <p:cNvGrpSpPr/>
          <p:nvPr/>
        </p:nvGrpSpPr>
        <p:grpSpPr>
          <a:xfrm>
            <a:off x="1259458" y="1354346"/>
            <a:ext cx="6564701" cy="1339892"/>
            <a:chOff x="646920" y="2596550"/>
            <a:chExt cx="6784844" cy="1339892"/>
          </a:xfrm>
        </p:grpSpPr>
        <p:sp>
          <p:nvSpPr>
            <p:cNvPr id="27" name="文字方塊 26"/>
            <p:cNvSpPr txBox="1"/>
            <p:nvPr/>
          </p:nvSpPr>
          <p:spPr>
            <a:xfrm>
              <a:off x="4756209" y="2897164"/>
              <a:ext cx="267555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 smtClean="0"/>
                <a:t>5.</a:t>
              </a:r>
              <a:r>
                <a:rPr lang="zh-TW" altLang="en-US" sz="2100" dirty="0" smtClean="0"/>
                <a:t>輸入單位類別</a:t>
              </a:r>
              <a:r>
                <a:rPr lang="en-US" altLang="zh-TW" sz="2100" dirty="0" smtClean="0"/>
                <a:t>/</a:t>
              </a:r>
              <a:r>
                <a:rPr lang="zh-TW" altLang="en-US" sz="2100" dirty="0" smtClean="0"/>
                <a:t>名稱</a:t>
              </a:r>
              <a:r>
                <a:rPr lang="zh-TW" altLang="en-US" sz="2100" dirty="0" smtClean="0">
                  <a:latin typeface="新細明體"/>
                  <a:ea typeface="新細明體"/>
                </a:rPr>
                <a:t>，</a:t>
              </a:r>
              <a:r>
                <a:rPr lang="zh-TW" altLang="en-US" sz="2100" dirty="0" smtClean="0"/>
                <a:t>點選</a:t>
              </a:r>
              <a:r>
                <a:rPr lang="en-US" altLang="zh-TW" sz="2100" dirty="0" smtClean="0"/>
                <a:t>『</a:t>
              </a:r>
              <a:r>
                <a:rPr lang="zh-TW" altLang="en-US" sz="2100" dirty="0" smtClean="0"/>
                <a:t>新增</a:t>
              </a:r>
              <a:r>
                <a:rPr lang="en-US" altLang="zh-TW" sz="2100" dirty="0" smtClean="0"/>
                <a:t>』</a:t>
              </a:r>
              <a:r>
                <a:rPr lang="zh-TW" altLang="en-US" sz="2100" dirty="0" smtClean="0"/>
                <a:t>鈕</a:t>
              </a:r>
              <a:endParaRPr lang="zh-TW" altLang="en-US" sz="2100" dirty="0"/>
            </a:p>
          </p:txBody>
        </p:sp>
        <p:sp>
          <p:nvSpPr>
            <p:cNvPr id="28" name="圓角矩形 27"/>
            <p:cNvSpPr/>
            <p:nvPr/>
          </p:nvSpPr>
          <p:spPr>
            <a:xfrm flipV="1">
              <a:off x="646920" y="2596550"/>
              <a:ext cx="3753507" cy="133989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cxnSp>
          <p:nvCxnSpPr>
            <p:cNvPr id="29" name="直線單箭頭接點 28"/>
            <p:cNvCxnSpPr/>
            <p:nvPr/>
          </p:nvCxnSpPr>
          <p:spPr>
            <a:xfrm flipH="1">
              <a:off x="4142659" y="3236552"/>
              <a:ext cx="613550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4226943" y="4098470"/>
            <a:ext cx="3213456" cy="415498"/>
            <a:chOff x="3025426" y="4698948"/>
            <a:chExt cx="2929256" cy="415498"/>
          </a:xfrm>
        </p:grpSpPr>
        <p:sp>
          <p:nvSpPr>
            <p:cNvPr id="31" name="圓角矩形 30"/>
            <p:cNvSpPr/>
            <p:nvPr/>
          </p:nvSpPr>
          <p:spPr>
            <a:xfrm flipV="1">
              <a:off x="3025426" y="4767978"/>
              <a:ext cx="605491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32" name="群組 31"/>
            <p:cNvGrpSpPr/>
            <p:nvPr/>
          </p:nvGrpSpPr>
          <p:grpSpPr>
            <a:xfrm>
              <a:off x="3670362" y="4698948"/>
              <a:ext cx="2284320" cy="415498"/>
              <a:chOff x="2686587" y="1809566"/>
              <a:chExt cx="2618095" cy="415498"/>
            </a:xfrm>
          </p:grpSpPr>
          <p:sp>
            <p:nvSpPr>
              <p:cNvPr id="33" name="文字方塊 32"/>
              <p:cNvSpPr txBox="1"/>
              <p:nvPr/>
            </p:nvSpPr>
            <p:spPr>
              <a:xfrm>
                <a:off x="3109379" y="1809566"/>
                <a:ext cx="219530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7.</a:t>
                </a:r>
                <a:r>
                  <a:rPr lang="zh-TW" altLang="en-US" sz="2100" dirty="0" smtClean="0"/>
                  <a:t>點選</a:t>
                </a:r>
                <a:r>
                  <a:rPr lang="en-US" altLang="zh-TW" sz="2100" dirty="0" smtClean="0"/>
                  <a:t>『</a:t>
                </a:r>
                <a:r>
                  <a:rPr lang="zh-TW" altLang="en-US" sz="2100" dirty="0" smtClean="0"/>
                  <a:t>下一步</a:t>
                </a:r>
                <a:r>
                  <a:rPr lang="en-US" altLang="zh-TW" sz="2100" dirty="0" smtClean="0"/>
                  <a:t>』</a:t>
                </a:r>
                <a:endParaRPr lang="zh-TW" altLang="en-US" sz="2100" dirty="0"/>
              </a:p>
            </p:txBody>
          </p:sp>
          <p:cxnSp>
            <p:nvCxnSpPr>
              <p:cNvPr id="34" name="直線單箭頭接點 33"/>
              <p:cNvCxnSpPr/>
              <p:nvPr/>
            </p:nvCxnSpPr>
            <p:spPr>
              <a:xfrm flipH="1">
                <a:off x="2686587" y="2014269"/>
                <a:ext cx="496686" cy="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01961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04" y="852174"/>
            <a:ext cx="6985240" cy="452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群組 21"/>
          <p:cNvGrpSpPr/>
          <p:nvPr/>
        </p:nvGrpSpPr>
        <p:grpSpPr>
          <a:xfrm>
            <a:off x="4623114" y="4926145"/>
            <a:ext cx="3296159" cy="415498"/>
            <a:chOff x="3025425" y="4698948"/>
            <a:chExt cx="2929257" cy="415498"/>
          </a:xfrm>
        </p:grpSpPr>
        <p:sp>
          <p:nvSpPr>
            <p:cNvPr id="12" name="圓角矩形 11"/>
            <p:cNvSpPr/>
            <p:nvPr/>
          </p:nvSpPr>
          <p:spPr>
            <a:xfrm flipV="1">
              <a:off x="3025425" y="4767978"/>
              <a:ext cx="644937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3670362" y="4698948"/>
              <a:ext cx="2284320" cy="415498"/>
              <a:chOff x="2686587" y="1809566"/>
              <a:chExt cx="2618095" cy="415498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3109379" y="1809566"/>
                <a:ext cx="219530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10.</a:t>
                </a:r>
                <a:r>
                  <a:rPr lang="zh-TW" altLang="en-US" sz="2100" dirty="0" smtClean="0"/>
                  <a:t>點選</a:t>
                </a:r>
                <a:r>
                  <a:rPr lang="en-US" altLang="zh-TW" sz="2100" dirty="0" smtClean="0"/>
                  <a:t>『</a:t>
                </a:r>
                <a:r>
                  <a:rPr lang="zh-TW" altLang="en-US" sz="2100" dirty="0" smtClean="0"/>
                  <a:t>下一步</a:t>
                </a:r>
                <a:r>
                  <a:rPr lang="en-US" altLang="zh-TW" sz="2100" dirty="0" smtClean="0"/>
                  <a:t>』</a:t>
                </a:r>
                <a:endParaRPr lang="zh-TW" altLang="en-US" sz="2100" dirty="0"/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H="1">
                <a:off x="2686587" y="2014269"/>
                <a:ext cx="496686" cy="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3710786778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7" name="群組 16"/>
          <p:cNvGrpSpPr/>
          <p:nvPr/>
        </p:nvGrpSpPr>
        <p:grpSpPr>
          <a:xfrm>
            <a:off x="495979" y="4321843"/>
            <a:ext cx="3920747" cy="1960950"/>
            <a:chOff x="3025424" y="4954055"/>
            <a:chExt cx="3408618" cy="1960950"/>
          </a:xfrm>
        </p:grpSpPr>
        <p:sp>
          <p:nvSpPr>
            <p:cNvPr id="18" name="圓角矩形 17"/>
            <p:cNvSpPr/>
            <p:nvPr/>
          </p:nvSpPr>
          <p:spPr>
            <a:xfrm flipV="1">
              <a:off x="3186700" y="4954055"/>
              <a:ext cx="922455" cy="61247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3025424" y="5400207"/>
              <a:ext cx="3408618" cy="1514798"/>
              <a:chOff x="1947411" y="2510825"/>
              <a:chExt cx="3906668" cy="1514798"/>
            </a:xfrm>
          </p:grpSpPr>
          <p:sp>
            <p:nvSpPr>
              <p:cNvPr id="20" name="文字方塊 19"/>
              <p:cNvSpPr txBox="1"/>
              <p:nvPr/>
            </p:nvSpPr>
            <p:spPr>
              <a:xfrm>
                <a:off x="1947411" y="2963794"/>
                <a:ext cx="3906668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9.</a:t>
                </a:r>
                <a:r>
                  <a:rPr lang="zh-TW" altLang="en-US" sz="2100" dirty="0" smtClean="0"/>
                  <a:t>修改請點</a:t>
                </a:r>
                <a:r>
                  <a:rPr lang="zh-TW" altLang="en-US" sz="2100" b="1" dirty="0" smtClean="0">
                    <a:solidFill>
                      <a:srgbClr val="0000FF"/>
                    </a:solidFill>
                  </a:rPr>
                  <a:t>編</a:t>
                </a:r>
                <a:r>
                  <a:rPr lang="zh-TW" altLang="en-US" sz="2100" dirty="0" smtClean="0"/>
                  <a:t>帶入上方視窗</a:t>
                </a:r>
                <a:endParaRPr lang="en-US" altLang="zh-TW" sz="2100" dirty="0" smtClean="0"/>
              </a:p>
              <a:p>
                <a:r>
                  <a:rPr lang="en-US" altLang="zh-TW" sz="2100" dirty="0"/>
                  <a:t> </a:t>
                </a:r>
                <a:r>
                  <a:rPr lang="en-US" altLang="zh-TW" sz="2100" dirty="0" smtClean="0"/>
                  <a:t>  </a:t>
                </a:r>
                <a:r>
                  <a:rPr lang="zh-TW" altLang="en-US" sz="2100" dirty="0" smtClean="0"/>
                  <a:t>修改</a:t>
                </a:r>
                <a:r>
                  <a:rPr lang="zh-TW" altLang="en-US" sz="2100" dirty="0"/>
                  <a:t>後點選</a:t>
                </a:r>
                <a:r>
                  <a:rPr lang="en-US" altLang="zh-TW" sz="2100" dirty="0" smtClean="0"/>
                  <a:t>『</a:t>
                </a:r>
                <a:r>
                  <a:rPr lang="zh-TW" altLang="en-US" sz="2100" dirty="0" smtClean="0"/>
                  <a:t>存檔</a:t>
                </a:r>
                <a:r>
                  <a:rPr lang="en-US" altLang="zh-TW" sz="2100" dirty="0" smtClean="0"/>
                  <a:t>』</a:t>
                </a:r>
                <a:r>
                  <a:rPr lang="zh-TW" altLang="en-US" sz="2100" dirty="0" smtClean="0"/>
                  <a:t>鈕</a:t>
                </a:r>
                <a:r>
                  <a:rPr lang="zh-TW" altLang="en-US" sz="2100" dirty="0" smtClean="0">
                    <a:latin typeface="新細明體"/>
                    <a:ea typeface="新細明體"/>
                  </a:rPr>
                  <a:t>；</a:t>
                </a:r>
                <a:endParaRPr lang="en-US" altLang="zh-TW" sz="2100" dirty="0" smtClean="0">
                  <a:latin typeface="新細明體"/>
                  <a:ea typeface="新細明體"/>
                </a:endParaRPr>
              </a:p>
              <a:p>
                <a:r>
                  <a:rPr lang="en-US" altLang="zh-TW" sz="2100" dirty="0">
                    <a:latin typeface="新細明體"/>
                    <a:ea typeface="新細明體"/>
                  </a:rPr>
                  <a:t> </a:t>
                </a:r>
                <a:r>
                  <a:rPr lang="en-US" altLang="zh-TW" sz="2100" dirty="0" smtClean="0">
                    <a:latin typeface="新細明體"/>
                    <a:ea typeface="新細明體"/>
                  </a:rPr>
                  <a:t>  </a:t>
                </a:r>
                <a:r>
                  <a:rPr lang="zh-TW" altLang="en-US" sz="2100" dirty="0" smtClean="0">
                    <a:latin typeface="新細明體"/>
                    <a:ea typeface="新細明體"/>
                  </a:rPr>
                  <a:t>刪除請勾選後</a:t>
                </a:r>
                <a:r>
                  <a:rPr lang="zh-TW" altLang="en-US" sz="2100" dirty="0"/>
                  <a:t>點選</a:t>
                </a:r>
                <a:r>
                  <a:rPr lang="en-US" altLang="zh-TW" sz="2100" dirty="0" smtClean="0"/>
                  <a:t>『</a:t>
                </a:r>
                <a:r>
                  <a:rPr lang="zh-TW" altLang="en-US" sz="2100" dirty="0" smtClean="0"/>
                  <a:t>刪除</a:t>
                </a:r>
                <a:r>
                  <a:rPr lang="en-US" altLang="zh-TW" sz="2100" dirty="0" smtClean="0"/>
                  <a:t>』</a:t>
                </a:r>
                <a:r>
                  <a:rPr lang="zh-TW" altLang="en-US" sz="2100" dirty="0"/>
                  <a:t>鈕</a:t>
                </a:r>
              </a:p>
            </p:txBody>
          </p:sp>
          <p:cxnSp>
            <p:nvCxnSpPr>
              <p:cNvPr id="21" name="直線單箭頭接點 20"/>
              <p:cNvCxnSpPr/>
              <p:nvPr/>
            </p:nvCxnSpPr>
            <p:spPr>
              <a:xfrm flipV="1">
                <a:off x="2417730" y="2510825"/>
                <a:ext cx="1" cy="50104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群組 26"/>
          <p:cNvGrpSpPr/>
          <p:nvPr/>
        </p:nvGrpSpPr>
        <p:grpSpPr>
          <a:xfrm>
            <a:off x="1189077" y="1231608"/>
            <a:ext cx="6833489" cy="2141320"/>
            <a:chOff x="646919" y="2208358"/>
            <a:chExt cx="6833489" cy="2141320"/>
          </a:xfrm>
        </p:grpSpPr>
        <p:sp>
          <p:nvSpPr>
            <p:cNvPr id="28" name="文字方塊 27"/>
            <p:cNvSpPr txBox="1"/>
            <p:nvPr/>
          </p:nvSpPr>
          <p:spPr>
            <a:xfrm>
              <a:off x="4942028" y="2802192"/>
              <a:ext cx="25383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 smtClean="0"/>
                <a:t>8.</a:t>
              </a:r>
              <a:r>
                <a:rPr lang="zh-TW" altLang="en-US" sz="2100" dirty="0" smtClean="0"/>
                <a:t>輸入</a:t>
              </a:r>
              <a:r>
                <a:rPr lang="zh-TW" altLang="en-US" sz="2100" dirty="0"/>
                <a:t>聯絡人資訊</a:t>
              </a:r>
              <a:r>
                <a:rPr lang="zh-TW" altLang="en-US" sz="2100" dirty="0" smtClean="0">
                  <a:latin typeface="新細明體"/>
                  <a:ea typeface="新細明體"/>
                </a:rPr>
                <a:t>，</a:t>
              </a:r>
              <a:endParaRPr lang="en-US" altLang="zh-TW" sz="2100" dirty="0" smtClean="0">
                <a:latin typeface="新細明體"/>
                <a:ea typeface="新細明體"/>
              </a:endParaRPr>
            </a:p>
            <a:p>
              <a:r>
                <a:rPr lang="zh-TW" altLang="en-US" sz="2100" dirty="0" smtClean="0"/>
                <a:t>   點選</a:t>
              </a:r>
              <a:r>
                <a:rPr lang="en-US" altLang="zh-TW" sz="2100" dirty="0"/>
                <a:t>『</a:t>
              </a:r>
              <a:r>
                <a:rPr lang="zh-TW" altLang="en-US" sz="2100" dirty="0"/>
                <a:t>新增</a:t>
              </a:r>
              <a:r>
                <a:rPr lang="en-US" altLang="zh-TW" sz="2100" dirty="0"/>
                <a:t>』</a:t>
              </a:r>
              <a:r>
                <a:rPr lang="zh-TW" altLang="en-US" sz="2100" dirty="0" smtClean="0"/>
                <a:t>鈕</a:t>
              </a:r>
              <a:endParaRPr lang="zh-TW" altLang="en-US" sz="2100" dirty="0"/>
            </a:p>
          </p:txBody>
        </p:sp>
        <p:sp>
          <p:nvSpPr>
            <p:cNvPr id="29" name="圓角矩形 28"/>
            <p:cNvSpPr/>
            <p:nvPr/>
          </p:nvSpPr>
          <p:spPr>
            <a:xfrm flipV="1">
              <a:off x="646919" y="2208358"/>
              <a:ext cx="3710727" cy="214132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cxnSp>
          <p:nvCxnSpPr>
            <p:cNvPr id="30" name="直線單箭頭接點 29"/>
            <p:cNvCxnSpPr/>
            <p:nvPr/>
          </p:nvCxnSpPr>
          <p:spPr>
            <a:xfrm flipH="1">
              <a:off x="3945601" y="3111139"/>
              <a:ext cx="996427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472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4" y="4183809"/>
            <a:ext cx="6782516" cy="203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6" y="837575"/>
            <a:ext cx="6912094" cy="324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3254674686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7" name="群組 26"/>
          <p:cNvGrpSpPr/>
          <p:nvPr/>
        </p:nvGrpSpPr>
        <p:grpSpPr>
          <a:xfrm>
            <a:off x="1061654" y="1078300"/>
            <a:ext cx="7607894" cy="3554084"/>
            <a:chOff x="906378" y="1078300"/>
            <a:chExt cx="7607894" cy="3554084"/>
          </a:xfrm>
        </p:grpSpPr>
        <p:sp>
          <p:nvSpPr>
            <p:cNvPr id="28" name="文字方塊 27"/>
            <p:cNvSpPr txBox="1"/>
            <p:nvPr/>
          </p:nvSpPr>
          <p:spPr>
            <a:xfrm>
              <a:off x="5538326" y="2309421"/>
              <a:ext cx="297594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 smtClean="0"/>
                <a:t>11.</a:t>
              </a:r>
              <a:r>
                <a:rPr lang="zh-TW" altLang="en-US" sz="2100" dirty="0"/>
                <a:t>依場次資料不同輸入</a:t>
              </a:r>
              <a:r>
                <a:rPr lang="zh-TW" altLang="en-US" sz="2100" dirty="0" smtClean="0"/>
                <a:t>畫面上紅色星號欄位</a:t>
              </a:r>
              <a:r>
                <a:rPr lang="zh-TW" altLang="en-US" sz="2100" dirty="0">
                  <a:latin typeface="新細明體"/>
                  <a:ea typeface="新細明體"/>
                </a:rPr>
                <a:t>，</a:t>
              </a:r>
              <a:endParaRPr lang="en-US" altLang="zh-TW" sz="2100" dirty="0">
                <a:latin typeface="新細明體"/>
                <a:ea typeface="新細明體"/>
              </a:endParaRPr>
            </a:p>
            <a:p>
              <a:r>
                <a:rPr lang="zh-TW" altLang="en-US" sz="2100" dirty="0" smtClean="0"/>
                <a:t>點選</a:t>
              </a:r>
              <a:r>
                <a:rPr lang="en-US" altLang="zh-TW" sz="2100" dirty="0"/>
                <a:t>『</a:t>
              </a:r>
              <a:r>
                <a:rPr lang="zh-TW" altLang="en-US" sz="2100" dirty="0"/>
                <a:t>新增</a:t>
              </a:r>
              <a:r>
                <a:rPr lang="en-US" altLang="zh-TW" sz="2100" dirty="0"/>
                <a:t>』</a:t>
              </a:r>
              <a:r>
                <a:rPr lang="zh-TW" altLang="en-US" sz="2100" dirty="0" smtClean="0"/>
                <a:t>鈕</a:t>
              </a:r>
              <a:endParaRPr lang="zh-TW" altLang="en-US" sz="2100" dirty="0"/>
            </a:p>
          </p:txBody>
        </p:sp>
        <p:sp>
          <p:nvSpPr>
            <p:cNvPr id="29" name="圓角矩形 28"/>
            <p:cNvSpPr/>
            <p:nvPr/>
          </p:nvSpPr>
          <p:spPr>
            <a:xfrm flipV="1">
              <a:off x="906378" y="1078300"/>
              <a:ext cx="4503135" cy="355408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cxnSp>
          <p:nvCxnSpPr>
            <p:cNvPr id="30" name="直線單箭頭接點 29"/>
            <p:cNvCxnSpPr/>
            <p:nvPr/>
          </p:nvCxnSpPr>
          <p:spPr>
            <a:xfrm flipH="1">
              <a:off x="5064234" y="2680451"/>
              <a:ext cx="543984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群組 30"/>
          <p:cNvGrpSpPr/>
          <p:nvPr/>
        </p:nvGrpSpPr>
        <p:grpSpPr>
          <a:xfrm>
            <a:off x="4484353" y="5899177"/>
            <a:ext cx="3369364" cy="415498"/>
            <a:chOff x="3025425" y="4698948"/>
            <a:chExt cx="2929257" cy="415498"/>
          </a:xfrm>
        </p:grpSpPr>
        <p:sp>
          <p:nvSpPr>
            <p:cNvPr id="32" name="圓角矩形 31"/>
            <p:cNvSpPr/>
            <p:nvPr/>
          </p:nvSpPr>
          <p:spPr>
            <a:xfrm flipV="1">
              <a:off x="3025425" y="4767978"/>
              <a:ext cx="759124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33" name="群組 32"/>
            <p:cNvGrpSpPr/>
            <p:nvPr/>
          </p:nvGrpSpPr>
          <p:grpSpPr>
            <a:xfrm>
              <a:off x="3670362" y="4698948"/>
              <a:ext cx="2284320" cy="415498"/>
              <a:chOff x="2686587" y="1809566"/>
              <a:chExt cx="2618095" cy="415498"/>
            </a:xfrm>
          </p:grpSpPr>
          <p:sp>
            <p:nvSpPr>
              <p:cNvPr id="34" name="文字方塊 33"/>
              <p:cNvSpPr txBox="1"/>
              <p:nvPr/>
            </p:nvSpPr>
            <p:spPr>
              <a:xfrm>
                <a:off x="3109379" y="1809566"/>
                <a:ext cx="219530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12.</a:t>
                </a:r>
                <a:r>
                  <a:rPr lang="zh-TW" altLang="en-US" sz="2100" dirty="0" smtClean="0"/>
                  <a:t>點選</a:t>
                </a:r>
                <a:r>
                  <a:rPr lang="en-US" altLang="zh-TW" sz="2100" dirty="0" smtClean="0"/>
                  <a:t>『</a:t>
                </a:r>
                <a:r>
                  <a:rPr lang="zh-TW" altLang="en-US" sz="2100" dirty="0" smtClean="0"/>
                  <a:t>下一步</a:t>
                </a:r>
                <a:r>
                  <a:rPr lang="en-US" altLang="zh-TW" sz="2100" dirty="0" smtClean="0"/>
                  <a:t>』</a:t>
                </a:r>
                <a:endParaRPr lang="zh-TW" altLang="en-US" sz="2100" dirty="0"/>
              </a:p>
            </p:txBody>
          </p:sp>
          <p:cxnSp>
            <p:nvCxnSpPr>
              <p:cNvPr id="35" name="直線單箭頭接點 34"/>
              <p:cNvCxnSpPr/>
              <p:nvPr/>
            </p:nvCxnSpPr>
            <p:spPr>
              <a:xfrm flipH="1">
                <a:off x="2686587" y="2014269"/>
                <a:ext cx="496686" cy="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02182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8" y="3968151"/>
            <a:ext cx="7003391" cy="219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859646"/>
            <a:ext cx="7328499" cy="302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群組 21"/>
          <p:cNvGrpSpPr/>
          <p:nvPr/>
        </p:nvGrpSpPr>
        <p:grpSpPr>
          <a:xfrm>
            <a:off x="4608445" y="5771961"/>
            <a:ext cx="3369364" cy="415498"/>
            <a:chOff x="3025425" y="4698948"/>
            <a:chExt cx="2929257" cy="415498"/>
          </a:xfrm>
        </p:grpSpPr>
        <p:sp>
          <p:nvSpPr>
            <p:cNvPr id="12" name="圓角矩形 11"/>
            <p:cNvSpPr/>
            <p:nvPr/>
          </p:nvSpPr>
          <p:spPr>
            <a:xfrm flipV="1">
              <a:off x="3025425" y="4767978"/>
              <a:ext cx="759124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3670362" y="4698948"/>
              <a:ext cx="2284320" cy="415498"/>
              <a:chOff x="2686587" y="1809566"/>
              <a:chExt cx="2618095" cy="415498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3109379" y="1809566"/>
                <a:ext cx="219530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14.</a:t>
                </a:r>
                <a:r>
                  <a:rPr lang="zh-TW" altLang="en-US" sz="2100" dirty="0" smtClean="0"/>
                  <a:t>點選</a:t>
                </a:r>
                <a:r>
                  <a:rPr lang="en-US" altLang="zh-TW" sz="2100" dirty="0" smtClean="0"/>
                  <a:t>『</a:t>
                </a:r>
                <a:r>
                  <a:rPr lang="zh-TW" altLang="en-US" sz="2100" dirty="0" smtClean="0"/>
                  <a:t>下一步</a:t>
                </a:r>
                <a:r>
                  <a:rPr lang="en-US" altLang="zh-TW" sz="2100" dirty="0" smtClean="0"/>
                  <a:t>』</a:t>
                </a:r>
                <a:endParaRPr lang="zh-TW" altLang="en-US" sz="2100" dirty="0"/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H="1">
                <a:off x="2686587" y="2014269"/>
                <a:ext cx="496686" cy="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3326127766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1138602" y="1380226"/>
            <a:ext cx="7187709" cy="2950234"/>
            <a:chOff x="1138602" y="1380226"/>
            <a:chExt cx="7187709" cy="2950234"/>
          </a:xfrm>
        </p:grpSpPr>
        <p:sp>
          <p:nvSpPr>
            <p:cNvPr id="23" name="文字方塊 22"/>
            <p:cNvSpPr txBox="1"/>
            <p:nvPr/>
          </p:nvSpPr>
          <p:spPr>
            <a:xfrm>
              <a:off x="5350281" y="2694138"/>
              <a:ext cx="297603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 smtClean="0"/>
                <a:t>13.</a:t>
              </a:r>
              <a:r>
                <a:rPr lang="zh-TW" altLang="en-US" sz="2100" dirty="0" smtClean="0"/>
                <a:t>依經費項目不同</a:t>
              </a:r>
              <a:r>
                <a:rPr lang="zh-TW" altLang="en-US" sz="2100" dirty="0"/>
                <a:t>輸入</a:t>
              </a:r>
              <a:r>
                <a:rPr lang="zh-TW" altLang="en-US" sz="2100" dirty="0" smtClean="0"/>
                <a:t>畫面上紅色星號欄位</a:t>
              </a:r>
              <a:r>
                <a:rPr lang="zh-TW" altLang="en-US" sz="2100" dirty="0">
                  <a:latin typeface="新細明體"/>
                  <a:ea typeface="新細明體"/>
                </a:rPr>
                <a:t>，</a:t>
              </a:r>
              <a:endParaRPr lang="en-US" altLang="zh-TW" sz="2100" dirty="0">
                <a:latin typeface="新細明體"/>
                <a:ea typeface="新細明體"/>
              </a:endParaRPr>
            </a:p>
            <a:p>
              <a:r>
                <a:rPr lang="zh-TW" altLang="en-US" sz="2100" dirty="0" smtClean="0"/>
                <a:t>點選</a:t>
              </a:r>
              <a:r>
                <a:rPr lang="en-US" altLang="zh-TW" sz="2100" dirty="0"/>
                <a:t>『</a:t>
              </a:r>
              <a:r>
                <a:rPr lang="zh-TW" altLang="en-US" sz="2100" dirty="0"/>
                <a:t>新增</a:t>
              </a:r>
              <a:r>
                <a:rPr lang="en-US" altLang="zh-TW" sz="2100" dirty="0"/>
                <a:t>』</a:t>
              </a:r>
              <a:r>
                <a:rPr lang="zh-TW" altLang="en-US" sz="2100" dirty="0" smtClean="0"/>
                <a:t>鈕</a:t>
              </a:r>
              <a:endParaRPr lang="zh-TW" altLang="en-US" sz="2100" dirty="0"/>
            </a:p>
          </p:txBody>
        </p:sp>
        <p:sp>
          <p:nvSpPr>
            <p:cNvPr id="25" name="圓角矩形 24"/>
            <p:cNvSpPr/>
            <p:nvPr/>
          </p:nvSpPr>
          <p:spPr>
            <a:xfrm flipV="1">
              <a:off x="1138602" y="1380226"/>
              <a:ext cx="4080380" cy="295023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H="1">
              <a:off x="4821730" y="3225053"/>
              <a:ext cx="543984" cy="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9376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 marL="742950" indent="-742950">
              <a:spcBef>
                <a:spcPts val="300"/>
              </a:spcBef>
              <a:buFont typeface="+mj-ea"/>
              <a:buAutoNum type="ea1ChtPeriod"/>
              <a:defRPr/>
            </a:pPr>
            <a:r>
              <a:rPr lang="zh-TW" altLang="en-US" sz="4400" b="1" dirty="0" smtClean="0"/>
              <a:t>系統</a:t>
            </a:r>
            <a:r>
              <a:rPr lang="zh-TW" altLang="en-US" sz="4400" b="1" dirty="0"/>
              <a:t>功能操作說明</a:t>
            </a:r>
            <a:endParaRPr lang="en-US" altLang="zh-TW" sz="4400" b="1" dirty="0"/>
          </a:p>
        </p:txBody>
      </p:sp>
      <p:sp>
        <p:nvSpPr>
          <p:cNvPr id="5" name="投影片編號版面配置區 3"/>
          <p:cNvSpPr txBox="1">
            <a:spLocks noGrp="1"/>
          </p:cNvSpPr>
          <p:nvPr/>
        </p:nvSpPr>
        <p:spPr bwMode="auto">
          <a:xfrm>
            <a:off x="0" y="6524625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P.</a:t>
            </a:r>
            <a:fld id="{619CC4F5-20A8-4F4E-888D-FBF87941A2A7}" type="slidenum">
              <a:rPr kumimoji="0" lang="en-US" altLang="zh-TW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pPr eaLnBrk="1" hangingPunct="1">
                <a:defRPr/>
              </a:pPr>
              <a:t>2</a:t>
            </a:fld>
            <a:endParaRPr kumimoji="0" lang="en-US" altLang="zh-TW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9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9" y="862185"/>
            <a:ext cx="6742533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群組 21"/>
          <p:cNvGrpSpPr/>
          <p:nvPr/>
        </p:nvGrpSpPr>
        <p:grpSpPr>
          <a:xfrm>
            <a:off x="2595252" y="4379418"/>
            <a:ext cx="2527420" cy="1008833"/>
            <a:chOff x="1473075" y="4767978"/>
            <a:chExt cx="2197288" cy="1008833"/>
          </a:xfrm>
        </p:grpSpPr>
        <p:sp>
          <p:nvSpPr>
            <p:cNvPr id="12" name="圓角矩形 11"/>
            <p:cNvSpPr/>
            <p:nvPr/>
          </p:nvSpPr>
          <p:spPr>
            <a:xfrm flipV="1">
              <a:off x="3025426" y="4767978"/>
              <a:ext cx="644937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1473075" y="4996542"/>
              <a:ext cx="2114720" cy="780269"/>
              <a:chOff x="168242" y="2107160"/>
              <a:chExt cx="2423714" cy="780269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168242" y="2471931"/>
                <a:ext cx="242371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17.</a:t>
                </a:r>
                <a:r>
                  <a:rPr lang="zh-TW" altLang="en-US" sz="2100" dirty="0" smtClean="0"/>
                  <a:t>點選</a:t>
                </a:r>
                <a:r>
                  <a:rPr lang="en-US" altLang="zh-TW" sz="2100" dirty="0" smtClean="0"/>
                  <a:t>『</a:t>
                </a:r>
                <a:r>
                  <a:rPr lang="zh-TW" altLang="en-US" sz="2100" dirty="0" smtClean="0"/>
                  <a:t>確定送出</a:t>
                </a:r>
                <a:r>
                  <a:rPr lang="en-US" altLang="zh-TW" sz="2100" dirty="0" smtClean="0"/>
                  <a:t>』</a:t>
                </a:r>
                <a:endParaRPr lang="zh-TW" altLang="en-US" sz="2100" dirty="0"/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V="1">
                <a:off x="1854243" y="2107160"/>
                <a:ext cx="462473" cy="42566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394096702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1302587" y="1492366"/>
            <a:ext cx="6892509" cy="1523496"/>
            <a:chOff x="1397478" y="2527536"/>
            <a:chExt cx="6688333" cy="1523496"/>
          </a:xfrm>
        </p:grpSpPr>
        <p:sp>
          <p:nvSpPr>
            <p:cNvPr id="23" name="文字方塊 22"/>
            <p:cNvSpPr txBox="1"/>
            <p:nvPr/>
          </p:nvSpPr>
          <p:spPr>
            <a:xfrm>
              <a:off x="5149223" y="2527538"/>
              <a:ext cx="2936588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 smtClean="0"/>
                <a:t>15.</a:t>
              </a:r>
              <a:r>
                <a:rPr lang="zh-TW" altLang="en-US" sz="2100" dirty="0" smtClean="0"/>
                <a:t>附件上傳</a:t>
              </a:r>
              <a:endParaRPr lang="en-US" altLang="zh-TW" sz="2100" dirty="0" smtClean="0"/>
            </a:p>
            <a:p>
              <a:r>
                <a:rPr lang="en-US" altLang="zh-TW" dirty="0" smtClean="0">
                  <a:latin typeface="新細明體"/>
                  <a:ea typeface="新細明體"/>
                </a:rPr>
                <a:t>(1)</a:t>
              </a:r>
              <a:r>
                <a:rPr lang="zh-TW" altLang="en-US" dirty="0" smtClean="0">
                  <a:latin typeface="新細明體"/>
                  <a:ea typeface="新細明體"/>
                </a:rPr>
                <a:t>輸入附件名稱</a:t>
              </a:r>
              <a:r>
                <a:rPr lang="en-US" altLang="zh-TW" dirty="0" smtClean="0">
                  <a:latin typeface="新細明體"/>
                  <a:ea typeface="新細明體"/>
                </a:rPr>
                <a:t>/</a:t>
              </a:r>
              <a:r>
                <a:rPr lang="zh-TW" altLang="en-US" dirty="0" smtClean="0">
                  <a:latin typeface="新細明體"/>
                  <a:ea typeface="新細明體"/>
                </a:rPr>
                <a:t>檔案格式</a:t>
              </a:r>
              <a:endParaRPr lang="en-US" altLang="zh-TW" dirty="0" smtClean="0">
                <a:latin typeface="新細明體"/>
                <a:ea typeface="新細明體"/>
              </a:endParaRPr>
            </a:p>
            <a:p>
              <a:r>
                <a:rPr lang="en-US" altLang="zh-TW" dirty="0" smtClean="0">
                  <a:latin typeface="新細明體"/>
                  <a:ea typeface="新細明體"/>
                </a:rPr>
                <a:t>(2)</a:t>
              </a:r>
              <a:r>
                <a:rPr lang="zh-TW" altLang="en-US" dirty="0" smtClean="0"/>
                <a:t>點選</a:t>
              </a:r>
              <a:r>
                <a:rPr lang="en-US" altLang="zh-TW" dirty="0" smtClean="0"/>
                <a:t>『</a:t>
              </a:r>
              <a:r>
                <a:rPr lang="zh-TW" altLang="en-US" dirty="0" smtClean="0"/>
                <a:t>選擇檔案</a:t>
              </a:r>
              <a:r>
                <a:rPr lang="en-US" altLang="zh-TW" dirty="0" smtClean="0"/>
                <a:t>』</a:t>
              </a:r>
              <a:r>
                <a:rPr lang="zh-TW" altLang="en-US" dirty="0" smtClean="0"/>
                <a:t>鈕開窗</a:t>
              </a:r>
              <a:endParaRPr lang="en-US" altLang="zh-TW" dirty="0" smtClean="0"/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</a:t>
              </a:r>
              <a:r>
                <a:rPr lang="zh-TW" altLang="en-US" dirty="0" smtClean="0"/>
                <a:t>找到檔案</a:t>
              </a:r>
              <a:endParaRPr lang="en-US" altLang="zh-TW" dirty="0" smtClean="0"/>
            </a:p>
            <a:p>
              <a:r>
                <a:rPr lang="en-US" altLang="zh-TW" dirty="0" smtClean="0">
                  <a:latin typeface="新細明體"/>
                  <a:ea typeface="新細明體"/>
                </a:rPr>
                <a:t>(3)</a:t>
              </a:r>
              <a:r>
                <a:rPr lang="zh-TW" altLang="en-US" dirty="0" smtClean="0"/>
                <a:t>點選</a:t>
              </a:r>
              <a:r>
                <a:rPr lang="en-US" altLang="zh-TW" dirty="0"/>
                <a:t>『</a:t>
              </a:r>
              <a:r>
                <a:rPr lang="zh-TW" altLang="en-US" dirty="0"/>
                <a:t>新增</a:t>
              </a:r>
              <a:r>
                <a:rPr lang="en-US" altLang="zh-TW" dirty="0"/>
                <a:t>』</a:t>
              </a:r>
              <a:r>
                <a:rPr lang="zh-TW" altLang="en-US" dirty="0" smtClean="0"/>
                <a:t>鈕</a:t>
              </a:r>
              <a:endParaRPr lang="zh-TW" altLang="en-US" dirty="0"/>
            </a:p>
          </p:txBody>
        </p:sp>
        <p:sp>
          <p:nvSpPr>
            <p:cNvPr id="25" name="圓角矩形 24"/>
            <p:cNvSpPr/>
            <p:nvPr/>
          </p:nvSpPr>
          <p:spPr>
            <a:xfrm flipV="1">
              <a:off x="1397478" y="2527536"/>
              <a:ext cx="3522766" cy="152349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H="1" flipV="1">
              <a:off x="4560314" y="3265093"/>
              <a:ext cx="588909" cy="1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群組 23"/>
          <p:cNvGrpSpPr/>
          <p:nvPr/>
        </p:nvGrpSpPr>
        <p:grpSpPr>
          <a:xfrm>
            <a:off x="5552609" y="3827675"/>
            <a:ext cx="2642487" cy="1518971"/>
            <a:chOff x="2274863" y="4506062"/>
            <a:chExt cx="2437488" cy="1518971"/>
          </a:xfrm>
        </p:grpSpPr>
        <p:sp>
          <p:nvSpPr>
            <p:cNvPr id="27" name="圓角矩形 26"/>
            <p:cNvSpPr/>
            <p:nvPr/>
          </p:nvSpPr>
          <p:spPr>
            <a:xfrm flipV="1">
              <a:off x="3025425" y="4506062"/>
              <a:ext cx="461518" cy="53326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28" name="群組 27"/>
            <p:cNvGrpSpPr/>
            <p:nvPr/>
          </p:nvGrpSpPr>
          <p:grpSpPr>
            <a:xfrm>
              <a:off x="2274863" y="4962643"/>
              <a:ext cx="2437488" cy="1062390"/>
              <a:chOff x="1087183" y="2073261"/>
              <a:chExt cx="2793644" cy="1062390"/>
            </a:xfrm>
          </p:grpSpPr>
          <p:sp>
            <p:nvSpPr>
              <p:cNvPr id="29" name="文字方塊 28"/>
              <p:cNvSpPr txBox="1"/>
              <p:nvPr/>
            </p:nvSpPr>
            <p:spPr>
              <a:xfrm>
                <a:off x="1087183" y="2396987"/>
                <a:ext cx="279364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16.</a:t>
                </a:r>
                <a:r>
                  <a:rPr lang="zh-TW" altLang="en-US" sz="2100" dirty="0" smtClean="0"/>
                  <a:t>點選下載可開啟</a:t>
                </a:r>
                <a:endParaRPr lang="en-US" altLang="zh-TW" sz="2100" dirty="0" smtClean="0"/>
              </a:p>
              <a:p>
                <a:r>
                  <a:rPr lang="en-US" altLang="zh-TW" sz="2100" dirty="0"/>
                  <a:t> </a:t>
                </a:r>
                <a:r>
                  <a:rPr lang="en-US" altLang="zh-TW" sz="2100" dirty="0" smtClean="0"/>
                  <a:t>    </a:t>
                </a:r>
                <a:r>
                  <a:rPr lang="zh-TW" altLang="en-US" sz="2100" dirty="0" smtClean="0"/>
                  <a:t>附件查看</a:t>
                </a:r>
                <a:endParaRPr lang="zh-TW" altLang="en-US" sz="2100" dirty="0"/>
              </a:p>
            </p:txBody>
          </p:sp>
          <p:cxnSp>
            <p:nvCxnSpPr>
              <p:cNvPr id="30" name="直線單箭頭接點 29"/>
              <p:cNvCxnSpPr/>
              <p:nvPr/>
            </p:nvCxnSpPr>
            <p:spPr>
              <a:xfrm flipV="1">
                <a:off x="2248371" y="2073261"/>
                <a:ext cx="0" cy="401094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26034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17" y="920510"/>
            <a:ext cx="706647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446551789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7" name="群組 26"/>
          <p:cNvGrpSpPr/>
          <p:nvPr/>
        </p:nvGrpSpPr>
        <p:grpSpPr>
          <a:xfrm>
            <a:off x="3550272" y="1516989"/>
            <a:ext cx="3445751" cy="1800973"/>
            <a:chOff x="5389605" y="1663640"/>
            <a:chExt cx="3445751" cy="1800973"/>
          </a:xfrm>
        </p:grpSpPr>
        <p:sp>
          <p:nvSpPr>
            <p:cNvPr id="25" name="圓角矩形 24"/>
            <p:cNvSpPr/>
            <p:nvPr/>
          </p:nvSpPr>
          <p:spPr>
            <a:xfrm flipV="1">
              <a:off x="6400799" y="1663640"/>
              <a:ext cx="1061050" cy="50746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V="1">
              <a:off x="6893598" y="2191113"/>
              <a:ext cx="0" cy="534836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5389605" y="2725949"/>
              <a:ext cx="34457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 smtClean="0"/>
                <a:t>18.</a:t>
              </a:r>
              <a:r>
                <a:rPr lang="zh-TW" altLang="en-US" sz="2100" dirty="0" smtClean="0"/>
                <a:t>送出後</a:t>
              </a:r>
              <a:r>
                <a:rPr lang="zh-TW" altLang="en-US" sz="2100" b="1" dirty="0" smtClean="0"/>
                <a:t>狀態</a:t>
              </a:r>
              <a:r>
                <a:rPr lang="zh-TW" altLang="en-US" sz="2100" b="1" dirty="0" smtClean="0">
                  <a:latin typeface="新細明體"/>
                  <a:ea typeface="新細明體"/>
                </a:rPr>
                <a:t>：提出申請</a:t>
              </a:r>
              <a:r>
                <a:rPr lang="zh-TW" altLang="en-US" sz="2100" dirty="0" smtClean="0">
                  <a:latin typeface="新細明體"/>
                  <a:ea typeface="新細明體"/>
                </a:rPr>
                <a:t>，送出後不可修改</a:t>
              </a:r>
              <a:endParaRPr lang="zh-TW" altLang="en-US" sz="2100" dirty="0"/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1626571" y="4079312"/>
            <a:ext cx="6076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/>
              <a:t>申請</a:t>
            </a:r>
            <a:r>
              <a:rPr lang="zh-TW" altLang="en-US" sz="1600" b="1" dirty="0"/>
              <a:t>狀態說明</a:t>
            </a:r>
            <a:r>
              <a:rPr lang="zh-TW" altLang="en-US" sz="1600" b="1" dirty="0" smtClean="0"/>
              <a:t>：</a:t>
            </a:r>
            <a:endParaRPr lang="en-US" altLang="zh-TW" sz="1600" b="1" dirty="0" smtClean="0"/>
          </a:p>
          <a:p>
            <a:r>
              <a:rPr lang="zh-TW" altLang="en-US" sz="1600" b="1" dirty="0" smtClean="0">
                <a:solidFill>
                  <a:srgbClr val="FE100A"/>
                </a:solidFill>
              </a:rPr>
              <a:t>提出申請</a:t>
            </a:r>
            <a:r>
              <a:rPr lang="en-US" altLang="zh-TW" sz="1600" b="1" dirty="0" smtClean="0"/>
              <a:t>—</a:t>
            </a:r>
            <a:r>
              <a:rPr lang="zh-TW" altLang="en-US" sz="1600" b="1" dirty="0" smtClean="0">
                <a:solidFill>
                  <a:srgbClr val="0000FF"/>
                </a:solidFill>
              </a:rPr>
              <a:t>計畫管理人</a:t>
            </a:r>
            <a:r>
              <a:rPr lang="zh-TW" altLang="en-US" sz="1600" b="1" dirty="0" smtClean="0"/>
              <a:t>提交申請</a:t>
            </a:r>
            <a:r>
              <a:rPr lang="zh-TW" altLang="en-US" sz="1600" b="1" dirty="0"/>
              <a:t>後</a:t>
            </a:r>
            <a:r>
              <a:rPr lang="zh-TW" altLang="en-US" sz="1600" b="1" dirty="0" smtClean="0"/>
              <a:t>狀態</a:t>
            </a:r>
            <a:endParaRPr lang="en-US" altLang="zh-TW" sz="1600" b="1" dirty="0" smtClean="0"/>
          </a:p>
          <a:p>
            <a:r>
              <a:rPr lang="zh-TW" altLang="en-US" sz="1600" b="1" dirty="0">
                <a:solidFill>
                  <a:srgbClr val="FE100A"/>
                </a:solidFill>
              </a:rPr>
              <a:t>變更完成待確認</a:t>
            </a:r>
            <a:r>
              <a:rPr lang="en-US" altLang="zh-TW" sz="1600" b="1" dirty="0" smtClean="0"/>
              <a:t>—</a:t>
            </a:r>
            <a:r>
              <a:rPr lang="zh-TW" altLang="en-US" sz="1600" b="1" dirty="0" smtClean="0">
                <a:solidFill>
                  <a:srgbClr val="0000FF"/>
                </a:solidFill>
              </a:rPr>
              <a:t>縣市承辦人</a:t>
            </a:r>
            <a:r>
              <a:rPr lang="zh-TW" altLang="en-US" sz="1600" b="1" dirty="0" smtClean="0"/>
              <a:t>計畫申請審核後狀態</a:t>
            </a:r>
            <a:endParaRPr lang="en-US" altLang="zh-TW" sz="1600" b="1" dirty="0" smtClean="0"/>
          </a:p>
          <a:p>
            <a:r>
              <a:rPr lang="zh-TW" altLang="en-US" sz="1600" b="1" dirty="0">
                <a:solidFill>
                  <a:srgbClr val="FF0000"/>
                </a:solidFill>
              </a:rPr>
              <a:t>變更核准待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複核</a:t>
            </a:r>
            <a:r>
              <a:rPr lang="en-US" altLang="zh-TW" sz="1600" b="1" dirty="0"/>
              <a:t>—</a:t>
            </a:r>
            <a:r>
              <a:rPr lang="zh-TW" altLang="en-US" sz="1600" b="1" dirty="0">
                <a:solidFill>
                  <a:srgbClr val="0000FF"/>
                </a:solidFill>
              </a:rPr>
              <a:t>縣市承辦人</a:t>
            </a:r>
            <a:r>
              <a:rPr lang="zh-TW" altLang="en-US" sz="1600" b="1" dirty="0"/>
              <a:t>計畫申請審核後</a:t>
            </a:r>
            <a:r>
              <a:rPr lang="zh-TW" altLang="en-US" sz="1600" b="1" dirty="0" smtClean="0"/>
              <a:t>狀態</a:t>
            </a:r>
            <a:r>
              <a:rPr lang="en-US" altLang="zh-TW" sz="1600" b="1" dirty="0" smtClean="0"/>
              <a:t>(</a:t>
            </a:r>
            <a:r>
              <a:rPr lang="zh-TW" altLang="en-US" sz="1600" b="1" dirty="0" smtClean="0"/>
              <a:t>異動人數</a:t>
            </a:r>
            <a:r>
              <a:rPr lang="en-US" altLang="zh-TW" sz="1600" b="1" dirty="0" smtClean="0"/>
              <a:t>/</a:t>
            </a:r>
            <a:r>
              <a:rPr lang="zh-TW" altLang="en-US" sz="1600" b="1" dirty="0" smtClean="0"/>
              <a:t>場地</a:t>
            </a:r>
            <a:r>
              <a:rPr lang="en-US" altLang="zh-TW" sz="1600" b="1" dirty="0" smtClean="0"/>
              <a:t>)</a:t>
            </a:r>
            <a:endParaRPr lang="en-US" altLang="zh-TW" sz="1600" b="1" dirty="0" smtClean="0">
              <a:solidFill>
                <a:srgbClr val="FF0000"/>
              </a:solidFill>
            </a:endParaRPr>
          </a:p>
          <a:p>
            <a:r>
              <a:rPr lang="zh-TW" altLang="en-US" sz="1600" b="1" dirty="0" smtClean="0">
                <a:solidFill>
                  <a:srgbClr val="FE100A"/>
                </a:solidFill>
              </a:rPr>
              <a:t>完成申請</a:t>
            </a:r>
            <a:r>
              <a:rPr lang="en-US" altLang="zh-TW" sz="1600" b="1" dirty="0" smtClean="0"/>
              <a:t>—</a:t>
            </a:r>
            <a:r>
              <a:rPr lang="zh-TW" altLang="en-US" sz="1600" b="1" dirty="0" smtClean="0">
                <a:solidFill>
                  <a:srgbClr val="0000FF"/>
                </a:solidFill>
              </a:rPr>
              <a:t>體育署</a:t>
            </a:r>
            <a:r>
              <a:rPr lang="zh-TW" altLang="en-US" sz="1600" b="1" dirty="0"/>
              <a:t>審核後狀態</a:t>
            </a:r>
          </a:p>
        </p:txBody>
      </p:sp>
    </p:spTree>
    <p:extLst>
      <p:ext uri="{BB962C8B-B14F-4D97-AF65-F5344CB8AC3E}">
        <p14:creationId xmlns:p14="http://schemas.microsoft.com/office/powerpoint/2010/main" val="2540617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2" y="2147977"/>
            <a:ext cx="7302573" cy="404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3574881306"/>
              </p:ext>
            </p:extLst>
          </p:nvPr>
        </p:nvGraphicFramePr>
        <p:xfrm>
          <a:off x="622850" y="52233"/>
          <a:ext cx="7977812" cy="180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4" name="群組 23"/>
          <p:cNvGrpSpPr/>
          <p:nvPr/>
        </p:nvGrpSpPr>
        <p:grpSpPr>
          <a:xfrm>
            <a:off x="746246" y="5282420"/>
            <a:ext cx="5016199" cy="756073"/>
            <a:chOff x="4300329" y="1921197"/>
            <a:chExt cx="5016199" cy="756073"/>
          </a:xfrm>
        </p:grpSpPr>
        <p:sp>
          <p:nvSpPr>
            <p:cNvPr id="11" name="圓角矩形 10"/>
            <p:cNvSpPr/>
            <p:nvPr/>
          </p:nvSpPr>
          <p:spPr>
            <a:xfrm flipV="1">
              <a:off x="4300329" y="2399670"/>
              <a:ext cx="892773" cy="27760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5100969" y="1921197"/>
              <a:ext cx="4215559" cy="660639"/>
              <a:chOff x="4500894" y="2045022"/>
              <a:chExt cx="4215559" cy="660639"/>
            </a:xfrm>
          </p:grpSpPr>
          <p:sp>
            <p:nvSpPr>
              <p:cNvPr id="8" name="文字方塊 7"/>
              <p:cNvSpPr txBox="1"/>
              <p:nvPr/>
            </p:nvSpPr>
            <p:spPr>
              <a:xfrm>
                <a:off x="5483789" y="2045022"/>
                <a:ext cx="32326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1.</a:t>
                </a:r>
                <a:r>
                  <a:rPr lang="zh-TW" altLang="en-US" sz="2100" dirty="0" smtClean="0"/>
                  <a:t>點選計畫執行延期申請</a:t>
                </a:r>
                <a:endParaRPr lang="zh-TW" altLang="en-US" sz="2000" dirty="0"/>
              </a:p>
            </p:txBody>
          </p:sp>
          <p:cxnSp>
            <p:nvCxnSpPr>
              <p:cNvPr id="9" name="直線單箭頭接點 8"/>
              <p:cNvCxnSpPr/>
              <p:nvPr/>
            </p:nvCxnSpPr>
            <p:spPr>
              <a:xfrm flipH="1">
                <a:off x="4500894" y="2252771"/>
                <a:ext cx="982896" cy="45289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群組 22"/>
          <p:cNvGrpSpPr/>
          <p:nvPr/>
        </p:nvGrpSpPr>
        <p:grpSpPr>
          <a:xfrm>
            <a:off x="2384346" y="3284659"/>
            <a:ext cx="5224152" cy="1409098"/>
            <a:chOff x="2695772" y="3021493"/>
            <a:chExt cx="5224152" cy="1409098"/>
          </a:xfrm>
        </p:grpSpPr>
        <p:sp>
          <p:nvSpPr>
            <p:cNvPr id="18" name="圓角矩形 17"/>
            <p:cNvSpPr/>
            <p:nvPr/>
          </p:nvSpPr>
          <p:spPr>
            <a:xfrm flipV="1">
              <a:off x="2695772" y="3021493"/>
              <a:ext cx="5224152" cy="58972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3002801" y="3446465"/>
              <a:ext cx="2546091" cy="984126"/>
              <a:chOff x="1992387" y="1210522"/>
              <a:chExt cx="2546091" cy="984126"/>
            </a:xfrm>
          </p:grpSpPr>
          <p:sp>
            <p:nvSpPr>
              <p:cNvPr id="20" name="文字方塊 19"/>
              <p:cNvSpPr txBox="1"/>
              <p:nvPr/>
            </p:nvSpPr>
            <p:spPr>
              <a:xfrm>
                <a:off x="2510016" y="1779150"/>
                <a:ext cx="202846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2.</a:t>
                </a:r>
                <a:r>
                  <a:rPr lang="zh-TW" altLang="en-US" sz="2100" dirty="0" smtClean="0"/>
                  <a:t>點選申請延期</a:t>
                </a:r>
                <a:endParaRPr lang="zh-TW" altLang="en-US" sz="2000" dirty="0"/>
              </a:p>
            </p:txBody>
          </p:sp>
          <p:cxnSp>
            <p:nvCxnSpPr>
              <p:cNvPr id="21" name="直線單箭頭接點 20"/>
              <p:cNvCxnSpPr/>
              <p:nvPr/>
            </p:nvCxnSpPr>
            <p:spPr>
              <a:xfrm flipH="1" flipV="1">
                <a:off x="1992387" y="1210522"/>
                <a:ext cx="517629" cy="776377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文字方塊 13"/>
          <p:cNvSpPr txBox="1"/>
          <p:nvPr/>
        </p:nvSpPr>
        <p:spPr>
          <a:xfrm>
            <a:off x="625101" y="1412037"/>
            <a:ext cx="7414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dirty="0"/>
              <a:t>針對近</a:t>
            </a:r>
            <a:r>
              <a:rPr lang="en-US" altLang="zh-TW" sz="2100" dirty="0"/>
              <a:t>3</a:t>
            </a:r>
            <a:r>
              <a:rPr lang="zh-TW" altLang="en-US" sz="2100" dirty="0"/>
              <a:t>天的場次可先於</a:t>
            </a:r>
            <a:r>
              <a:rPr lang="en-US" altLang="zh-TW" sz="2100" dirty="0" err="1"/>
              <a:t>i</a:t>
            </a:r>
            <a:r>
              <a:rPr lang="zh-TW" altLang="en-US" sz="2100" dirty="0"/>
              <a:t>運動資訊平台呈現</a:t>
            </a:r>
            <a:r>
              <a:rPr lang="zh-TW" altLang="en-US" sz="2100" b="1" dirty="0">
                <a:solidFill>
                  <a:srgbClr val="FE100A"/>
                </a:solidFill>
              </a:rPr>
              <a:t>因故取消</a:t>
            </a:r>
            <a:r>
              <a:rPr lang="zh-TW" altLang="en-US" sz="2100" b="1" dirty="0" smtClean="0">
                <a:solidFill>
                  <a:srgbClr val="FE100A"/>
                </a:solidFill>
              </a:rPr>
              <a:t>辦理</a:t>
            </a:r>
            <a:r>
              <a:rPr lang="zh-TW" altLang="en-US" sz="2100" dirty="0" smtClean="0"/>
              <a:t>字樣</a:t>
            </a:r>
            <a:r>
              <a:rPr lang="zh-TW" altLang="en-US" sz="2100" dirty="0"/>
              <a:t>，後續仍須至</a:t>
            </a:r>
            <a:r>
              <a:rPr lang="en-US" altLang="zh-TW" sz="2100" dirty="0"/>
              <a:t>"</a:t>
            </a:r>
            <a:r>
              <a:rPr lang="zh-TW" altLang="en-US" sz="2100" dirty="0"/>
              <a:t>計畫執行變更申請</a:t>
            </a:r>
            <a:r>
              <a:rPr lang="en-US" altLang="zh-TW" sz="2100" dirty="0"/>
              <a:t>"</a:t>
            </a:r>
            <a:r>
              <a:rPr lang="zh-TW" altLang="en-US" sz="2100" dirty="0"/>
              <a:t>修改場次內容</a:t>
            </a:r>
          </a:p>
        </p:txBody>
      </p:sp>
    </p:spTree>
    <p:extLst>
      <p:ext uri="{BB962C8B-B14F-4D97-AF65-F5344CB8AC3E}">
        <p14:creationId xmlns:p14="http://schemas.microsoft.com/office/powerpoint/2010/main" val="38999608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61" y="420662"/>
            <a:ext cx="7772400" cy="282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/>
        </p:nvGrpSpPr>
        <p:grpSpPr>
          <a:xfrm>
            <a:off x="2116306" y="1966822"/>
            <a:ext cx="6084580" cy="1932319"/>
            <a:chOff x="3496838" y="2366179"/>
            <a:chExt cx="6084580" cy="1932319"/>
          </a:xfrm>
        </p:grpSpPr>
        <p:sp>
          <p:nvSpPr>
            <p:cNvPr id="11" name="圓角矩形 10"/>
            <p:cNvSpPr/>
            <p:nvPr/>
          </p:nvSpPr>
          <p:spPr>
            <a:xfrm flipV="1">
              <a:off x="4446978" y="2366179"/>
              <a:ext cx="3568623" cy="115779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3496838" y="3327417"/>
              <a:ext cx="6084580" cy="971081"/>
              <a:chOff x="2896763" y="3451242"/>
              <a:chExt cx="6084580" cy="971081"/>
            </a:xfrm>
          </p:grpSpPr>
          <p:sp>
            <p:nvSpPr>
              <p:cNvPr id="8" name="文字方塊 7"/>
              <p:cNvSpPr txBox="1"/>
              <p:nvPr/>
            </p:nvSpPr>
            <p:spPr>
              <a:xfrm>
                <a:off x="2896763" y="3683659"/>
                <a:ext cx="608458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3.</a:t>
                </a:r>
                <a:r>
                  <a:rPr lang="zh-TW" altLang="en-US" sz="2100" dirty="0"/>
                  <a:t>預設帶出原場次</a:t>
                </a:r>
                <a:r>
                  <a:rPr lang="zh-TW" altLang="en-US" sz="2100" dirty="0" smtClean="0"/>
                  <a:t>日期</a:t>
                </a:r>
                <a:r>
                  <a:rPr lang="zh-TW" altLang="en-US" sz="2100" dirty="0">
                    <a:latin typeface="新細明體"/>
                    <a:ea typeface="新細明體"/>
                  </a:rPr>
                  <a:t>，</a:t>
                </a:r>
                <a:r>
                  <a:rPr lang="zh-TW" altLang="en-US" sz="2100" dirty="0" smtClean="0"/>
                  <a:t>輸入延期原因及勾選日期</a:t>
                </a:r>
                <a:r>
                  <a:rPr lang="zh-TW" altLang="en-US" sz="2100" dirty="0" smtClean="0">
                    <a:latin typeface="新細明體"/>
                    <a:ea typeface="新細明體"/>
                  </a:rPr>
                  <a:t>，點</a:t>
                </a:r>
                <a:r>
                  <a:rPr lang="zh-TW" altLang="en-US" sz="2100" dirty="0" smtClean="0"/>
                  <a:t>選</a:t>
                </a:r>
                <a:r>
                  <a:rPr lang="en-US" altLang="zh-TW" sz="2100" dirty="0" smtClean="0"/>
                  <a:t>『</a:t>
                </a:r>
                <a:r>
                  <a:rPr lang="zh-TW" altLang="en-US" sz="2100" dirty="0" smtClean="0"/>
                  <a:t>申請延期</a:t>
                </a:r>
                <a:r>
                  <a:rPr lang="en-US" altLang="zh-TW" sz="2100" dirty="0" smtClean="0"/>
                  <a:t>』</a:t>
                </a:r>
                <a:r>
                  <a:rPr lang="zh-TW" altLang="en-US" sz="2100" dirty="0" smtClean="0"/>
                  <a:t>鈕</a:t>
                </a:r>
                <a:endParaRPr lang="zh-TW" altLang="en-US" sz="2100" dirty="0"/>
              </a:p>
            </p:txBody>
          </p:sp>
          <p:cxnSp>
            <p:nvCxnSpPr>
              <p:cNvPr id="9" name="直線單箭頭接點 8"/>
              <p:cNvCxnSpPr/>
              <p:nvPr/>
            </p:nvCxnSpPr>
            <p:spPr>
              <a:xfrm flipV="1">
                <a:off x="4926127" y="3451242"/>
                <a:ext cx="992038" cy="319175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61" y="3838755"/>
            <a:ext cx="7796795" cy="27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圓角矩形 15"/>
          <p:cNvSpPr/>
          <p:nvPr/>
        </p:nvSpPr>
        <p:spPr>
          <a:xfrm flipV="1">
            <a:off x="2769077" y="4848045"/>
            <a:ext cx="2368631" cy="4216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cxnSp>
        <p:nvCxnSpPr>
          <p:cNvPr id="17" name="直線單箭頭接點 16"/>
          <p:cNvCxnSpPr/>
          <p:nvPr/>
        </p:nvCxnSpPr>
        <p:spPr>
          <a:xfrm flipH="1" flipV="1">
            <a:off x="4913420" y="5151100"/>
            <a:ext cx="374571" cy="219974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5213990" y="4933796"/>
            <a:ext cx="332979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 smtClean="0"/>
              <a:t>4.</a:t>
            </a:r>
            <a:r>
              <a:rPr lang="zh-TW" altLang="en-US" sz="2100" dirty="0" smtClean="0"/>
              <a:t>活動專區中資料顯示因故取消辦理文字說明</a:t>
            </a:r>
            <a:r>
              <a:rPr lang="zh-TW" altLang="en-US" sz="2100" dirty="0" smtClean="0">
                <a:latin typeface="新細明體"/>
                <a:ea typeface="新細明體"/>
              </a:rPr>
              <a:t>，</a:t>
            </a:r>
            <a:endParaRPr lang="en-US" altLang="zh-TW" sz="2100" dirty="0" smtClean="0"/>
          </a:p>
          <a:p>
            <a:r>
              <a:rPr lang="zh-TW" altLang="en-US" sz="2100" dirty="0" smtClean="0"/>
              <a:t>後續仍需做</a:t>
            </a:r>
            <a:r>
              <a:rPr lang="zh-TW" altLang="en-US" sz="2100" b="1" dirty="0" smtClean="0">
                <a:solidFill>
                  <a:srgbClr val="FE100A"/>
                </a:solidFill>
              </a:rPr>
              <a:t>計畫執行變更 </a:t>
            </a:r>
            <a:endParaRPr lang="zh-TW" altLang="en-US" sz="2100" b="1" dirty="0">
              <a:solidFill>
                <a:srgbClr val="FE100A"/>
              </a:solidFill>
            </a:endParaRPr>
          </a:p>
        </p:txBody>
      </p:sp>
      <p:sp>
        <p:nvSpPr>
          <p:cNvPr id="23" name="圓角矩形 22"/>
          <p:cNvSpPr/>
          <p:nvPr/>
        </p:nvSpPr>
        <p:spPr>
          <a:xfrm flipV="1">
            <a:off x="4058050" y="4017290"/>
            <a:ext cx="665590" cy="3445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1440336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66" y="4238549"/>
            <a:ext cx="7563977" cy="221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66" y="1921197"/>
            <a:ext cx="7867292" cy="218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830596445"/>
              </p:ext>
            </p:extLst>
          </p:nvPr>
        </p:nvGraphicFramePr>
        <p:xfrm>
          <a:off x="622850" y="52233"/>
          <a:ext cx="7977812" cy="180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4" name="群組 23"/>
          <p:cNvGrpSpPr/>
          <p:nvPr/>
        </p:nvGrpSpPr>
        <p:grpSpPr>
          <a:xfrm>
            <a:off x="1216325" y="1505699"/>
            <a:ext cx="6599207" cy="1459248"/>
            <a:chOff x="1216325" y="1505699"/>
            <a:chExt cx="6599207" cy="1459248"/>
          </a:xfrm>
        </p:grpSpPr>
        <p:sp>
          <p:nvSpPr>
            <p:cNvPr id="11" name="圓角矩形 10"/>
            <p:cNvSpPr/>
            <p:nvPr/>
          </p:nvSpPr>
          <p:spPr>
            <a:xfrm flipV="1">
              <a:off x="3717985" y="2600615"/>
              <a:ext cx="1802920" cy="36433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1216325" y="1505699"/>
              <a:ext cx="6599207" cy="1094916"/>
              <a:chOff x="616250" y="1629524"/>
              <a:chExt cx="6599207" cy="1094916"/>
            </a:xfrm>
          </p:grpSpPr>
          <p:sp>
            <p:nvSpPr>
              <p:cNvPr id="8" name="文字方塊 7"/>
              <p:cNvSpPr txBox="1"/>
              <p:nvPr/>
            </p:nvSpPr>
            <p:spPr>
              <a:xfrm>
                <a:off x="616250" y="1629524"/>
                <a:ext cx="659920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1.Email</a:t>
                </a:r>
                <a:r>
                  <a:rPr lang="zh-TW" altLang="en-US" sz="2100" dirty="0" smtClean="0"/>
                  <a:t>信箱每日收到計畫完成尚未上傳成果</a:t>
                </a:r>
                <a:r>
                  <a:rPr lang="zh-TW" altLang="en-US" sz="2100" b="1" dirty="0" smtClean="0"/>
                  <a:t>提醒通知</a:t>
                </a:r>
                <a:endParaRPr lang="zh-TW" altLang="en-US" sz="2000" b="1" dirty="0"/>
              </a:p>
            </p:txBody>
          </p:sp>
          <p:cxnSp>
            <p:nvCxnSpPr>
              <p:cNvPr id="9" name="直線單箭頭接點 8"/>
              <p:cNvCxnSpPr>
                <a:stCxn id="8" idx="2"/>
              </p:cNvCxnSpPr>
              <p:nvPr/>
            </p:nvCxnSpPr>
            <p:spPr>
              <a:xfrm>
                <a:off x="3915854" y="2045022"/>
                <a:ext cx="0" cy="679418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47565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11" y="1350664"/>
            <a:ext cx="7352581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3" y="3402959"/>
            <a:ext cx="7718492" cy="251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群組 21"/>
          <p:cNvGrpSpPr/>
          <p:nvPr/>
        </p:nvGrpSpPr>
        <p:grpSpPr>
          <a:xfrm>
            <a:off x="4867918" y="3340682"/>
            <a:ext cx="3441940" cy="415498"/>
            <a:chOff x="3025425" y="4698948"/>
            <a:chExt cx="3441940" cy="415498"/>
          </a:xfrm>
        </p:grpSpPr>
        <p:sp>
          <p:nvSpPr>
            <p:cNvPr id="12" name="圓角矩形 11"/>
            <p:cNvSpPr/>
            <p:nvPr/>
          </p:nvSpPr>
          <p:spPr>
            <a:xfrm flipV="1">
              <a:off x="3025425" y="4767978"/>
              <a:ext cx="759124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3670362" y="4698948"/>
              <a:ext cx="2797003" cy="415498"/>
              <a:chOff x="2686587" y="1809566"/>
              <a:chExt cx="3205688" cy="415498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3109379" y="1809566"/>
                <a:ext cx="278289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3.</a:t>
                </a:r>
                <a:r>
                  <a:rPr lang="zh-TW" altLang="en-US" sz="2100" dirty="0" smtClean="0"/>
                  <a:t>點選</a:t>
                </a:r>
                <a:r>
                  <a:rPr lang="en-US" altLang="zh-TW" sz="2100" dirty="0" smtClean="0"/>
                  <a:t>『</a:t>
                </a:r>
                <a:r>
                  <a:rPr lang="zh-TW" altLang="en-US" sz="2100" dirty="0" smtClean="0"/>
                  <a:t>會員中心</a:t>
                </a:r>
                <a:r>
                  <a:rPr lang="en-US" altLang="zh-TW" sz="2100" dirty="0" smtClean="0"/>
                  <a:t>』</a:t>
                </a:r>
                <a:endParaRPr lang="zh-TW" altLang="en-US" sz="2100" dirty="0"/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H="1">
                <a:off x="2686587" y="2014269"/>
                <a:ext cx="496686" cy="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3179828553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7" name="群組 16"/>
          <p:cNvGrpSpPr/>
          <p:nvPr/>
        </p:nvGrpSpPr>
        <p:grpSpPr>
          <a:xfrm>
            <a:off x="678611" y="4615808"/>
            <a:ext cx="4402347" cy="1714607"/>
            <a:chOff x="3025424" y="4767978"/>
            <a:chExt cx="4402347" cy="1714607"/>
          </a:xfrm>
        </p:grpSpPr>
        <p:sp>
          <p:nvSpPr>
            <p:cNvPr id="18" name="圓角矩形 17"/>
            <p:cNvSpPr/>
            <p:nvPr/>
          </p:nvSpPr>
          <p:spPr>
            <a:xfrm flipV="1">
              <a:off x="3025424" y="4767978"/>
              <a:ext cx="1374475" cy="34646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3203096" y="5015797"/>
              <a:ext cx="4224675" cy="1466788"/>
              <a:chOff x="2151046" y="2126415"/>
              <a:chExt cx="4841964" cy="1466788"/>
            </a:xfrm>
          </p:grpSpPr>
          <p:sp>
            <p:nvSpPr>
              <p:cNvPr id="20" name="文字方塊 19"/>
              <p:cNvSpPr txBox="1"/>
              <p:nvPr/>
            </p:nvSpPr>
            <p:spPr>
              <a:xfrm>
                <a:off x="2151046" y="3177705"/>
                <a:ext cx="48419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4.</a:t>
                </a:r>
                <a:r>
                  <a:rPr lang="zh-TW" altLang="en-US" sz="2100" dirty="0" smtClean="0"/>
                  <a:t>輸入</a:t>
                </a:r>
                <a:r>
                  <a:rPr lang="en-US" altLang="zh-TW" sz="2100" dirty="0" smtClean="0"/>
                  <a:t>Email</a:t>
                </a:r>
                <a:r>
                  <a:rPr lang="zh-TW" altLang="en-US" sz="2100" dirty="0" smtClean="0"/>
                  <a:t>及密碼</a:t>
                </a:r>
                <a:r>
                  <a:rPr lang="zh-TW" altLang="en-US" sz="2100" dirty="0" smtClean="0">
                    <a:latin typeface="新細明體"/>
                    <a:ea typeface="新細明體"/>
                  </a:rPr>
                  <a:t>，</a:t>
                </a:r>
                <a:r>
                  <a:rPr lang="zh-TW" altLang="en-US" sz="2100" dirty="0" smtClean="0"/>
                  <a:t>點選</a:t>
                </a:r>
                <a:r>
                  <a:rPr lang="en-US" altLang="zh-TW" sz="2100" dirty="0" smtClean="0"/>
                  <a:t>『</a:t>
                </a:r>
                <a:r>
                  <a:rPr lang="zh-TW" altLang="en-US" sz="2100" dirty="0" smtClean="0"/>
                  <a:t>登入</a:t>
                </a:r>
                <a:r>
                  <a:rPr lang="en-US" altLang="zh-TW" sz="2100" dirty="0" smtClean="0"/>
                  <a:t>』</a:t>
                </a:r>
                <a:endParaRPr lang="zh-TW" altLang="en-US" sz="2100" dirty="0"/>
              </a:p>
            </p:txBody>
          </p:sp>
          <p:cxnSp>
            <p:nvCxnSpPr>
              <p:cNvPr id="21" name="直線單箭頭接點 20"/>
              <p:cNvCxnSpPr/>
              <p:nvPr/>
            </p:nvCxnSpPr>
            <p:spPr>
              <a:xfrm flipV="1">
                <a:off x="2686587" y="2126415"/>
                <a:ext cx="0" cy="105129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群組 4"/>
          <p:cNvGrpSpPr/>
          <p:nvPr/>
        </p:nvGrpSpPr>
        <p:grpSpPr>
          <a:xfrm>
            <a:off x="571493" y="857142"/>
            <a:ext cx="7114643" cy="880101"/>
            <a:chOff x="571493" y="857142"/>
            <a:chExt cx="7114643" cy="880101"/>
          </a:xfrm>
        </p:grpSpPr>
        <p:sp>
          <p:nvSpPr>
            <p:cNvPr id="23" name="文字方塊 22"/>
            <p:cNvSpPr txBox="1"/>
            <p:nvPr/>
          </p:nvSpPr>
          <p:spPr>
            <a:xfrm>
              <a:off x="571493" y="857142"/>
              <a:ext cx="711464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 smtClean="0"/>
                <a:t>2.</a:t>
              </a:r>
              <a:r>
                <a:rPr lang="zh-TW" altLang="en-US" sz="2100" dirty="0" smtClean="0"/>
                <a:t>前台</a:t>
              </a:r>
              <a:r>
                <a:rPr lang="en-US" altLang="zh-TW" sz="2100" dirty="0" err="1" smtClean="0"/>
                <a:t>i</a:t>
              </a:r>
              <a:r>
                <a:rPr lang="zh-TW" altLang="en-US" sz="2100" dirty="0" smtClean="0"/>
                <a:t>運動網址登入  </a:t>
              </a:r>
              <a:r>
                <a:rPr lang="en-US" altLang="zh-TW" sz="2100" dirty="0" smtClean="0"/>
                <a:t>https</a:t>
              </a:r>
              <a:r>
                <a:rPr lang="en-US" altLang="zh-TW" sz="2100" dirty="0"/>
                <a:t>://isports.sa.gov.tw</a:t>
              </a:r>
              <a:endParaRPr lang="zh-TW" altLang="en-US" sz="2100" dirty="0"/>
            </a:p>
          </p:txBody>
        </p:sp>
        <p:sp>
          <p:nvSpPr>
            <p:cNvPr id="25" name="圓角矩形 24"/>
            <p:cNvSpPr/>
            <p:nvPr/>
          </p:nvSpPr>
          <p:spPr>
            <a:xfrm flipV="1">
              <a:off x="1466496" y="1465895"/>
              <a:ext cx="1355480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H="1">
              <a:off x="2683044" y="1270869"/>
              <a:ext cx="562756" cy="272504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1018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06" y="812193"/>
            <a:ext cx="7837487" cy="432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/>
        </p:nvGrpSpPr>
        <p:grpSpPr>
          <a:xfrm>
            <a:off x="785189" y="4843741"/>
            <a:ext cx="4621254" cy="415498"/>
            <a:chOff x="4300328" y="2432217"/>
            <a:chExt cx="4621254" cy="415498"/>
          </a:xfrm>
        </p:grpSpPr>
        <p:sp>
          <p:nvSpPr>
            <p:cNvPr id="11" name="圓角矩形 10"/>
            <p:cNvSpPr/>
            <p:nvPr/>
          </p:nvSpPr>
          <p:spPr>
            <a:xfrm flipV="1">
              <a:off x="4300328" y="2515934"/>
              <a:ext cx="877401" cy="24806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5100969" y="2432217"/>
              <a:ext cx="3820613" cy="415498"/>
              <a:chOff x="4500894" y="2556042"/>
              <a:chExt cx="3820613" cy="415498"/>
            </a:xfrm>
          </p:grpSpPr>
          <p:sp>
            <p:nvSpPr>
              <p:cNvPr id="8" name="文字方塊 7"/>
              <p:cNvSpPr txBox="1"/>
              <p:nvPr/>
            </p:nvSpPr>
            <p:spPr>
              <a:xfrm>
                <a:off x="5211832" y="2556042"/>
                <a:ext cx="310967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5.</a:t>
                </a:r>
                <a:r>
                  <a:rPr lang="zh-TW" altLang="en-US" sz="2100" dirty="0" smtClean="0"/>
                  <a:t>點選計畫成果資料登錄</a:t>
                </a:r>
                <a:endParaRPr lang="zh-TW" altLang="en-US" sz="2000" dirty="0"/>
              </a:p>
            </p:txBody>
          </p:sp>
          <p:cxnSp>
            <p:nvCxnSpPr>
              <p:cNvPr id="9" name="直線單箭頭接點 8"/>
              <p:cNvCxnSpPr/>
              <p:nvPr/>
            </p:nvCxnSpPr>
            <p:spPr>
              <a:xfrm flipH="1">
                <a:off x="4500894" y="2777932"/>
                <a:ext cx="710941" cy="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群組 21"/>
          <p:cNvGrpSpPr/>
          <p:nvPr/>
        </p:nvGrpSpPr>
        <p:grpSpPr>
          <a:xfrm>
            <a:off x="2571114" y="2264079"/>
            <a:ext cx="1781131" cy="1153642"/>
            <a:chOff x="3167984" y="4767978"/>
            <a:chExt cx="1781131" cy="1153642"/>
          </a:xfrm>
        </p:grpSpPr>
        <p:sp>
          <p:nvSpPr>
            <p:cNvPr id="12" name="圓角矩形 11"/>
            <p:cNvSpPr/>
            <p:nvPr/>
          </p:nvSpPr>
          <p:spPr>
            <a:xfrm flipV="1">
              <a:off x="3167985" y="4767978"/>
              <a:ext cx="366401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3167984" y="5058633"/>
              <a:ext cx="1781131" cy="862987"/>
              <a:chOff x="2110804" y="2169251"/>
              <a:chExt cx="2041381" cy="862987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2110804" y="2616740"/>
                <a:ext cx="204138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6.</a:t>
                </a:r>
                <a:r>
                  <a:rPr lang="zh-TW" altLang="en-US" sz="2100" dirty="0" smtClean="0"/>
                  <a:t>點選</a:t>
                </a:r>
                <a:r>
                  <a:rPr lang="zh-TW" altLang="en-US" sz="2100" b="1" dirty="0" smtClean="0">
                    <a:solidFill>
                      <a:srgbClr val="0000FF"/>
                    </a:solidFill>
                  </a:rPr>
                  <a:t>編</a:t>
                </a:r>
                <a:r>
                  <a:rPr lang="zh-TW" altLang="en-US" sz="2100" dirty="0" smtClean="0"/>
                  <a:t>進入</a:t>
                </a:r>
                <a:endParaRPr lang="zh-TW" altLang="en-US" sz="2000" dirty="0"/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V="1">
                <a:off x="2320773" y="2169251"/>
                <a:ext cx="0" cy="466795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821321747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1716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6" y="2374063"/>
            <a:ext cx="7305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群組 21"/>
          <p:cNvGrpSpPr/>
          <p:nvPr/>
        </p:nvGrpSpPr>
        <p:grpSpPr>
          <a:xfrm>
            <a:off x="854422" y="5041080"/>
            <a:ext cx="7357925" cy="1448373"/>
            <a:chOff x="3171571" y="6403639"/>
            <a:chExt cx="7357925" cy="1448373"/>
          </a:xfrm>
        </p:grpSpPr>
        <p:sp>
          <p:nvSpPr>
            <p:cNvPr id="12" name="圓角矩形 11"/>
            <p:cNvSpPr/>
            <p:nvPr/>
          </p:nvSpPr>
          <p:spPr>
            <a:xfrm flipV="1">
              <a:off x="6276674" y="6403639"/>
              <a:ext cx="736777" cy="38818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3171571" y="6520650"/>
              <a:ext cx="7357925" cy="1331362"/>
              <a:chOff x="2114915" y="3631268"/>
              <a:chExt cx="8433028" cy="1331362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2114915" y="3931579"/>
                <a:ext cx="8433028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8.</a:t>
                </a:r>
                <a:r>
                  <a:rPr lang="zh-TW" altLang="en-US" sz="2100" dirty="0" smtClean="0"/>
                  <a:t>畫面會顯示計畫概算金額／場次讓您再次確認</a:t>
                </a:r>
                <a:r>
                  <a:rPr lang="zh-TW" altLang="en-US" sz="2000" dirty="0" smtClean="0">
                    <a:latin typeface="新細明體"/>
                    <a:ea typeface="新細明體"/>
                  </a:rPr>
                  <a:t>，如果有不同</a:t>
                </a:r>
                <a:r>
                  <a:rPr lang="zh-TW" altLang="en-US" sz="2000" dirty="0">
                    <a:latin typeface="新細明體"/>
                    <a:ea typeface="新細明體"/>
                  </a:rPr>
                  <a:t>請</a:t>
                </a:r>
                <a:r>
                  <a:rPr lang="zh-TW" altLang="en-US" sz="2000" dirty="0" smtClean="0">
                    <a:latin typeface="新細明體"/>
                    <a:ea typeface="新細明體"/>
                  </a:rPr>
                  <a:t>記</a:t>
                </a:r>
                <a:r>
                  <a:rPr lang="zh-TW" altLang="en-US" sz="2000" dirty="0">
                    <a:latin typeface="新細明體"/>
                    <a:ea typeface="新細明體"/>
                  </a:rPr>
                  <a:t>得</a:t>
                </a:r>
                <a:r>
                  <a:rPr lang="zh-TW" altLang="en-US" sz="2000" dirty="0" smtClean="0">
                    <a:latin typeface="新細明體"/>
                    <a:ea typeface="新細明體"/>
                  </a:rPr>
                  <a:t>做</a:t>
                </a:r>
                <a:r>
                  <a:rPr lang="en-US" altLang="zh-TW" sz="2000" dirty="0" smtClean="0">
                    <a:latin typeface="新細明體"/>
                    <a:ea typeface="新細明體"/>
                  </a:rPr>
                  <a:t>”</a:t>
                </a:r>
                <a:r>
                  <a:rPr lang="zh-TW" altLang="en-US" sz="2000" b="1" dirty="0" smtClean="0">
                    <a:latin typeface="新細明體"/>
                    <a:ea typeface="新細明體"/>
                  </a:rPr>
                  <a:t>計畫執行變更申請</a:t>
                </a:r>
                <a:r>
                  <a:rPr lang="en-US" altLang="zh-TW" sz="2000" dirty="0" smtClean="0">
                    <a:latin typeface="新細明體"/>
                    <a:ea typeface="新細明體"/>
                  </a:rPr>
                  <a:t>”</a:t>
                </a:r>
                <a:r>
                  <a:rPr lang="zh-TW" altLang="en-US" sz="2000" dirty="0" smtClean="0">
                    <a:latin typeface="新細明體"/>
                    <a:ea typeface="新細明體"/>
                  </a:rPr>
                  <a:t>異動為最正確版本計畫，若計畫已是最新版本</a:t>
                </a:r>
                <a:r>
                  <a:rPr lang="zh-TW" altLang="en-US" sz="2000" dirty="0">
                    <a:latin typeface="新細明體"/>
                    <a:ea typeface="新細明體"/>
                  </a:rPr>
                  <a:t>，</a:t>
                </a:r>
                <a:r>
                  <a:rPr lang="zh-TW" altLang="en-US" sz="2000" dirty="0" smtClean="0">
                    <a:latin typeface="新細明體"/>
                    <a:ea typeface="新細明體"/>
                  </a:rPr>
                  <a:t>請</a:t>
                </a:r>
                <a:r>
                  <a:rPr lang="zh-TW" altLang="en-US" sz="2000" dirty="0" smtClean="0"/>
                  <a:t>點選</a:t>
                </a:r>
                <a:r>
                  <a:rPr lang="en-US" altLang="zh-TW" sz="2000" dirty="0" smtClean="0"/>
                  <a:t>『</a:t>
                </a:r>
                <a:r>
                  <a:rPr lang="zh-TW" altLang="en-US" sz="2000" dirty="0" smtClean="0"/>
                  <a:t>下一步</a:t>
                </a:r>
                <a:r>
                  <a:rPr lang="en-US" altLang="zh-TW" sz="2000" dirty="0" smtClean="0"/>
                  <a:t>』</a:t>
                </a:r>
                <a:endParaRPr lang="zh-TW" altLang="en-US" sz="2000" dirty="0"/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V="1">
                <a:off x="5101783" y="3631268"/>
                <a:ext cx="571938" cy="31486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392273549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7" y="804683"/>
            <a:ext cx="39814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群組 16"/>
          <p:cNvGrpSpPr/>
          <p:nvPr/>
        </p:nvGrpSpPr>
        <p:grpSpPr>
          <a:xfrm>
            <a:off x="3765341" y="1246842"/>
            <a:ext cx="4914451" cy="1061829"/>
            <a:chOff x="3167985" y="4372737"/>
            <a:chExt cx="3985044" cy="1061829"/>
          </a:xfrm>
        </p:grpSpPr>
        <p:sp>
          <p:nvSpPr>
            <p:cNvPr id="18" name="圓角矩形 17"/>
            <p:cNvSpPr/>
            <p:nvPr/>
          </p:nvSpPr>
          <p:spPr>
            <a:xfrm flipV="1">
              <a:off x="3167985" y="4767978"/>
              <a:ext cx="754900" cy="2713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3836623" y="4372737"/>
              <a:ext cx="3316406" cy="1061829"/>
              <a:chOff x="2877141" y="1483355"/>
              <a:chExt cx="3800983" cy="1061829"/>
            </a:xfrm>
          </p:grpSpPr>
          <p:sp>
            <p:nvSpPr>
              <p:cNvPr id="20" name="文字方塊 19"/>
              <p:cNvSpPr txBox="1"/>
              <p:nvPr/>
            </p:nvSpPr>
            <p:spPr>
              <a:xfrm>
                <a:off x="3405648" y="1483355"/>
                <a:ext cx="3272476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7.</a:t>
                </a:r>
                <a:r>
                  <a:rPr lang="zh-TW" altLang="en-US" sz="2100" dirty="0" smtClean="0"/>
                  <a:t>進入後會彈此訊息</a:t>
                </a:r>
                <a:r>
                  <a:rPr lang="zh-TW" altLang="en-US" sz="2100" dirty="0" smtClean="0">
                    <a:latin typeface="新細明體"/>
                    <a:ea typeface="新細明體"/>
                  </a:rPr>
                  <a:t>，</a:t>
                </a:r>
                <a:r>
                  <a:rPr lang="zh-TW" altLang="en-US" sz="2100" dirty="0" smtClean="0"/>
                  <a:t>提醒登錄成果</a:t>
                </a:r>
                <a:r>
                  <a:rPr lang="zh-TW" altLang="en-US" sz="2100" dirty="0"/>
                  <a:t>時</a:t>
                </a:r>
                <a:r>
                  <a:rPr lang="zh-TW" altLang="en-US" sz="2100" dirty="0" smtClean="0"/>
                  <a:t>計畫</a:t>
                </a:r>
                <a:r>
                  <a:rPr lang="zh-TW" altLang="en-US" sz="2100" b="1" dirty="0" smtClean="0"/>
                  <a:t>不會再變動</a:t>
                </a:r>
                <a:r>
                  <a:rPr lang="zh-TW" altLang="en-US" sz="2100" dirty="0" smtClean="0"/>
                  <a:t>再來登錄成果</a:t>
                </a:r>
                <a:r>
                  <a:rPr lang="zh-TW" altLang="en-US" sz="2000" dirty="0" smtClean="0">
                    <a:latin typeface="新細明體"/>
                    <a:ea typeface="新細明體"/>
                  </a:rPr>
                  <a:t>，</a:t>
                </a:r>
                <a:r>
                  <a:rPr lang="zh-TW" altLang="en-US" sz="2000" dirty="0"/>
                  <a:t>點選</a:t>
                </a:r>
                <a:r>
                  <a:rPr lang="en-US" altLang="zh-TW" sz="2000" dirty="0" smtClean="0"/>
                  <a:t>『</a:t>
                </a:r>
                <a:r>
                  <a:rPr lang="zh-TW" altLang="en-US" sz="2000" dirty="0" smtClean="0"/>
                  <a:t>確定</a:t>
                </a:r>
                <a:r>
                  <a:rPr lang="en-US" altLang="zh-TW" sz="2000" dirty="0" smtClean="0"/>
                  <a:t>』</a:t>
                </a:r>
                <a:endParaRPr lang="zh-TW" altLang="en-US" sz="2000" dirty="0"/>
              </a:p>
            </p:txBody>
          </p:sp>
          <p:cxnSp>
            <p:nvCxnSpPr>
              <p:cNvPr id="21" name="直線單箭頭接點 20"/>
              <p:cNvCxnSpPr/>
              <p:nvPr/>
            </p:nvCxnSpPr>
            <p:spPr>
              <a:xfrm flipH="1">
                <a:off x="2877141" y="2014270"/>
                <a:ext cx="603268" cy="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87626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6" y="844880"/>
            <a:ext cx="8021935" cy="294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/>
        </p:nvGrpSpPr>
        <p:grpSpPr>
          <a:xfrm>
            <a:off x="822002" y="4298499"/>
            <a:ext cx="4621254" cy="415498"/>
            <a:chOff x="4300328" y="2432217"/>
            <a:chExt cx="4621254" cy="415498"/>
          </a:xfrm>
        </p:grpSpPr>
        <p:sp>
          <p:nvSpPr>
            <p:cNvPr id="11" name="圓角矩形 10"/>
            <p:cNvSpPr/>
            <p:nvPr/>
          </p:nvSpPr>
          <p:spPr>
            <a:xfrm flipV="1">
              <a:off x="4300328" y="2515934"/>
              <a:ext cx="877401" cy="24806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5100969" y="2432217"/>
              <a:ext cx="3820613" cy="415498"/>
              <a:chOff x="4500894" y="2556042"/>
              <a:chExt cx="3820613" cy="415498"/>
            </a:xfrm>
          </p:grpSpPr>
          <p:sp>
            <p:nvSpPr>
              <p:cNvPr id="8" name="文字方塊 7"/>
              <p:cNvSpPr txBox="1"/>
              <p:nvPr/>
            </p:nvSpPr>
            <p:spPr>
              <a:xfrm>
                <a:off x="5211832" y="2556042"/>
                <a:ext cx="310967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1.</a:t>
                </a:r>
                <a:r>
                  <a:rPr lang="zh-TW" altLang="en-US" sz="2100" dirty="0" smtClean="0"/>
                  <a:t>點選計畫成果資料登錄</a:t>
                </a:r>
                <a:endParaRPr lang="zh-TW" altLang="en-US" sz="2000" dirty="0"/>
              </a:p>
            </p:txBody>
          </p:sp>
          <p:cxnSp>
            <p:nvCxnSpPr>
              <p:cNvPr id="9" name="直線單箭頭接點 8"/>
              <p:cNvCxnSpPr/>
              <p:nvPr/>
            </p:nvCxnSpPr>
            <p:spPr>
              <a:xfrm flipH="1">
                <a:off x="4500894" y="2777932"/>
                <a:ext cx="710941" cy="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57" y="3792824"/>
            <a:ext cx="7936479" cy="209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群組 16"/>
          <p:cNvGrpSpPr/>
          <p:nvPr/>
        </p:nvGrpSpPr>
        <p:grpSpPr>
          <a:xfrm>
            <a:off x="822002" y="1164566"/>
            <a:ext cx="7021902" cy="5307072"/>
            <a:chOff x="1455419" y="4363117"/>
            <a:chExt cx="5976086" cy="5044568"/>
          </a:xfrm>
        </p:grpSpPr>
        <p:sp>
          <p:nvSpPr>
            <p:cNvPr id="18" name="圓角矩形 17"/>
            <p:cNvSpPr/>
            <p:nvPr/>
          </p:nvSpPr>
          <p:spPr>
            <a:xfrm flipV="1">
              <a:off x="1455419" y="4363117"/>
              <a:ext cx="5976086" cy="442535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2801347" y="8662324"/>
              <a:ext cx="4187537" cy="745361"/>
              <a:chOff x="1690596" y="5772942"/>
              <a:chExt cx="4799398" cy="745361"/>
            </a:xfrm>
          </p:grpSpPr>
          <p:sp>
            <p:nvSpPr>
              <p:cNvPr id="20" name="文字方塊 19"/>
              <p:cNvSpPr txBox="1"/>
              <p:nvPr/>
            </p:nvSpPr>
            <p:spPr>
              <a:xfrm>
                <a:off x="1690596" y="6113487"/>
                <a:ext cx="4799398" cy="404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/>
                  <a:t>9</a:t>
                </a:r>
                <a:r>
                  <a:rPr lang="en-US" altLang="zh-TW" sz="2100" dirty="0" smtClean="0"/>
                  <a:t>.</a:t>
                </a:r>
                <a:r>
                  <a:rPr lang="zh-TW" altLang="en-US" sz="2100" dirty="0" smtClean="0"/>
                  <a:t>填寫</a:t>
                </a:r>
                <a:r>
                  <a:rPr lang="zh-TW" altLang="en-US" sz="2100" dirty="0"/>
                  <a:t>成果說明</a:t>
                </a:r>
                <a:r>
                  <a:rPr lang="zh-TW" altLang="en-US" sz="2100" dirty="0" smtClean="0"/>
                  <a:t>資料</a:t>
                </a:r>
                <a:r>
                  <a:rPr lang="zh-TW" altLang="en-US" sz="2100" dirty="0" smtClean="0">
                    <a:latin typeface="新細明體"/>
                    <a:ea typeface="新細明體"/>
                  </a:rPr>
                  <a:t>，</a:t>
                </a:r>
                <a:r>
                  <a:rPr lang="zh-TW" altLang="en-US" sz="2000" dirty="0" smtClean="0">
                    <a:latin typeface="新細明體"/>
                    <a:ea typeface="新細明體"/>
                  </a:rPr>
                  <a:t>點</a:t>
                </a:r>
                <a:r>
                  <a:rPr lang="zh-TW" altLang="en-US" sz="2000" dirty="0" smtClean="0"/>
                  <a:t>選</a:t>
                </a:r>
                <a:r>
                  <a:rPr lang="en-US" altLang="zh-TW" sz="2000" dirty="0" smtClean="0"/>
                  <a:t>『</a:t>
                </a:r>
                <a:r>
                  <a:rPr lang="zh-TW" altLang="en-US" sz="2000" dirty="0" smtClean="0"/>
                  <a:t>下一步</a:t>
                </a:r>
                <a:r>
                  <a:rPr lang="en-US" altLang="zh-TW" sz="2000" dirty="0" smtClean="0"/>
                  <a:t>』</a:t>
                </a:r>
                <a:r>
                  <a:rPr lang="zh-TW" altLang="en-US" sz="2000" dirty="0" smtClean="0"/>
                  <a:t>鈕</a:t>
                </a:r>
                <a:endParaRPr lang="zh-TW" altLang="en-US" sz="2000" dirty="0"/>
              </a:p>
            </p:txBody>
          </p:sp>
          <p:cxnSp>
            <p:nvCxnSpPr>
              <p:cNvPr id="21" name="直線單箭頭接點 20"/>
              <p:cNvCxnSpPr/>
              <p:nvPr/>
            </p:nvCxnSpPr>
            <p:spPr>
              <a:xfrm flipV="1">
                <a:off x="3868925" y="5772942"/>
                <a:ext cx="0" cy="466795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3" name="資料庫圖表 22"/>
          <p:cNvGraphicFramePr/>
          <p:nvPr>
            <p:extLst>
              <p:ext uri="{D42A27DB-BD31-4B8C-83A1-F6EECF244321}">
                <p14:modId xmlns:p14="http://schemas.microsoft.com/office/powerpoint/2010/main" val="3741606555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69811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5" y="879892"/>
            <a:ext cx="7584685" cy="383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群組 16"/>
          <p:cNvGrpSpPr/>
          <p:nvPr/>
        </p:nvGrpSpPr>
        <p:grpSpPr>
          <a:xfrm>
            <a:off x="684471" y="3544767"/>
            <a:ext cx="3044122" cy="1584727"/>
            <a:chOff x="1308081" y="4056852"/>
            <a:chExt cx="5841978" cy="2165150"/>
          </a:xfrm>
        </p:grpSpPr>
        <p:sp>
          <p:nvSpPr>
            <p:cNvPr id="18" name="圓角矩形 17"/>
            <p:cNvSpPr/>
            <p:nvPr/>
          </p:nvSpPr>
          <p:spPr>
            <a:xfrm flipV="1">
              <a:off x="1386184" y="4056852"/>
              <a:ext cx="926022" cy="105124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1308081" y="5025608"/>
              <a:ext cx="5841978" cy="1196394"/>
              <a:chOff x="-20858" y="2136226"/>
              <a:chExt cx="6695579" cy="1196394"/>
            </a:xfrm>
          </p:grpSpPr>
          <p:sp>
            <p:nvSpPr>
              <p:cNvPr id="20" name="文字方塊 19"/>
              <p:cNvSpPr txBox="1"/>
              <p:nvPr/>
            </p:nvSpPr>
            <p:spPr>
              <a:xfrm>
                <a:off x="-20858" y="2764941"/>
                <a:ext cx="6695579" cy="567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11.</a:t>
                </a:r>
                <a:r>
                  <a:rPr lang="zh-TW" altLang="en-US" sz="2100" dirty="0" smtClean="0"/>
                  <a:t>刪除請勾選後點選</a:t>
                </a:r>
                <a:endParaRPr lang="zh-TW" altLang="en-US" sz="2000" dirty="0"/>
              </a:p>
            </p:txBody>
          </p:sp>
          <p:cxnSp>
            <p:nvCxnSpPr>
              <p:cNvPr id="21" name="直線單箭頭接點 20"/>
              <p:cNvCxnSpPr/>
              <p:nvPr/>
            </p:nvCxnSpPr>
            <p:spPr>
              <a:xfrm flipV="1">
                <a:off x="563226" y="2136226"/>
                <a:ext cx="0" cy="628715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593" y="4750294"/>
            <a:ext cx="381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文字方塊 26"/>
          <p:cNvSpPr txBox="1"/>
          <p:nvPr/>
        </p:nvSpPr>
        <p:spPr>
          <a:xfrm>
            <a:off x="846390" y="5616892"/>
            <a:ext cx="74781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 smtClean="0">
                <a:solidFill>
                  <a:srgbClr val="FF0000"/>
                </a:solidFill>
              </a:rPr>
              <a:t>此部分請登錄</a:t>
            </a:r>
            <a:r>
              <a:rPr lang="en-US" altLang="zh-TW" sz="2100" b="1" dirty="0">
                <a:solidFill>
                  <a:srgbClr val="FF0000"/>
                </a:solidFill>
              </a:rPr>
              <a:t>『</a:t>
            </a:r>
            <a:r>
              <a:rPr lang="zh-TW" altLang="en-US" sz="2100" b="1" dirty="0" smtClean="0">
                <a:solidFill>
                  <a:srgbClr val="FF0000"/>
                </a:solidFill>
              </a:rPr>
              <a:t>縣市政府機關單位</a:t>
            </a:r>
            <a:r>
              <a:rPr lang="en-US" altLang="zh-TW" sz="2100" b="1" dirty="0">
                <a:solidFill>
                  <a:srgbClr val="FF0000"/>
                </a:solidFill>
              </a:rPr>
              <a:t>』</a:t>
            </a:r>
            <a:r>
              <a:rPr lang="zh-TW" altLang="en-US" sz="2100" b="1" dirty="0" smtClean="0">
                <a:solidFill>
                  <a:srgbClr val="FF0000"/>
                </a:solidFill>
              </a:rPr>
              <a:t>或</a:t>
            </a:r>
            <a:r>
              <a:rPr lang="en-US" altLang="zh-TW" sz="2100" b="1" dirty="0">
                <a:solidFill>
                  <a:srgbClr val="FF0000"/>
                </a:solidFill>
              </a:rPr>
              <a:t>『</a:t>
            </a:r>
            <a:r>
              <a:rPr lang="zh-TW" altLang="en-US" sz="2100" b="1" dirty="0" smtClean="0">
                <a:solidFill>
                  <a:srgbClr val="FF0000"/>
                </a:solidFill>
              </a:rPr>
              <a:t>民間團體贊助</a:t>
            </a:r>
            <a:r>
              <a:rPr lang="en-US" altLang="zh-TW" sz="2100" b="1" dirty="0">
                <a:solidFill>
                  <a:srgbClr val="FF0000"/>
                </a:solidFill>
              </a:rPr>
              <a:t>』</a:t>
            </a:r>
            <a:r>
              <a:rPr lang="zh-TW" altLang="en-US" sz="2100" b="1" dirty="0" smtClean="0">
                <a:solidFill>
                  <a:srgbClr val="FF0000"/>
                </a:solidFill>
              </a:rPr>
              <a:t>款項 ，</a:t>
            </a:r>
            <a:r>
              <a:rPr lang="en-US" altLang="zh-TW" sz="2100" b="1" dirty="0" smtClean="0">
                <a:solidFill>
                  <a:srgbClr val="FF0000"/>
                </a:solidFill>
              </a:rPr>
              <a:t>『</a:t>
            </a:r>
            <a:r>
              <a:rPr lang="zh-TW" altLang="en-US" sz="2100" b="1" dirty="0">
                <a:solidFill>
                  <a:srgbClr val="FF0000"/>
                </a:solidFill>
              </a:rPr>
              <a:t>體育署</a:t>
            </a:r>
            <a:r>
              <a:rPr lang="zh-TW" altLang="en-US" sz="2100" b="1" dirty="0" smtClean="0">
                <a:solidFill>
                  <a:srgbClr val="FF0000"/>
                </a:solidFill>
              </a:rPr>
              <a:t>補助款項</a:t>
            </a:r>
            <a:r>
              <a:rPr lang="en-US" altLang="zh-TW" sz="2100" b="1" dirty="0" smtClean="0">
                <a:solidFill>
                  <a:srgbClr val="FF0000"/>
                </a:solidFill>
              </a:rPr>
              <a:t>』</a:t>
            </a:r>
            <a:r>
              <a:rPr lang="zh-TW" altLang="en-US" sz="2100" b="1" dirty="0" smtClean="0">
                <a:solidFill>
                  <a:srgbClr val="FF0000"/>
                </a:solidFill>
              </a:rPr>
              <a:t>不是在這登打</a:t>
            </a:r>
            <a:r>
              <a:rPr lang="en-US" altLang="zh-TW" sz="2100" b="1" dirty="0" smtClean="0">
                <a:solidFill>
                  <a:srgbClr val="FF0000"/>
                </a:solidFill>
              </a:rPr>
              <a:t>~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32" name="資料庫圖表 31"/>
          <p:cNvGraphicFramePr/>
          <p:nvPr>
            <p:extLst>
              <p:ext uri="{D42A27DB-BD31-4B8C-83A1-F6EECF244321}">
                <p14:modId xmlns:p14="http://schemas.microsoft.com/office/powerpoint/2010/main" val="3713044169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6" name="群組 25"/>
          <p:cNvGrpSpPr/>
          <p:nvPr/>
        </p:nvGrpSpPr>
        <p:grpSpPr>
          <a:xfrm>
            <a:off x="1017917" y="2187192"/>
            <a:ext cx="7798279" cy="1047711"/>
            <a:chOff x="1212837" y="2187192"/>
            <a:chExt cx="7798279" cy="1047711"/>
          </a:xfrm>
        </p:grpSpPr>
        <p:sp>
          <p:nvSpPr>
            <p:cNvPr id="8" name="文字方塊 7"/>
            <p:cNvSpPr txBox="1"/>
            <p:nvPr/>
          </p:nvSpPr>
          <p:spPr>
            <a:xfrm>
              <a:off x="6219646" y="2449572"/>
              <a:ext cx="279147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 smtClean="0"/>
                <a:t>10.</a:t>
              </a:r>
              <a:r>
                <a:rPr lang="zh-TW" altLang="en-US" sz="2100" dirty="0" smtClean="0"/>
                <a:t>輸入自籌補助單位</a:t>
              </a:r>
              <a:r>
                <a:rPr lang="zh-TW" altLang="en-US" sz="2100" dirty="0" smtClean="0">
                  <a:latin typeface="新細明體"/>
                  <a:ea typeface="新細明體"/>
                </a:rPr>
                <a:t>，</a:t>
              </a:r>
              <a:r>
                <a:rPr lang="zh-TW" altLang="en-US" sz="2000" dirty="0" smtClean="0">
                  <a:latin typeface="新細明體"/>
                  <a:ea typeface="新細明體"/>
                </a:rPr>
                <a:t>點</a:t>
              </a:r>
              <a:r>
                <a:rPr lang="zh-TW" altLang="en-US" sz="2000" dirty="0" smtClean="0"/>
                <a:t>選</a:t>
              </a:r>
              <a:r>
                <a:rPr lang="en-US" altLang="zh-TW" sz="2000" dirty="0" smtClean="0"/>
                <a:t>『</a:t>
              </a:r>
              <a:r>
                <a:rPr lang="zh-TW" altLang="en-US" sz="2000" dirty="0"/>
                <a:t>新增</a:t>
              </a:r>
              <a:r>
                <a:rPr lang="en-US" altLang="zh-TW" sz="2000" dirty="0" smtClean="0"/>
                <a:t>』</a:t>
              </a:r>
              <a:r>
                <a:rPr lang="zh-TW" altLang="en-US" sz="2000" dirty="0" smtClean="0"/>
                <a:t>鈕</a:t>
              </a:r>
              <a:endParaRPr lang="zh-TW" altLang="en-US" sz="2000" dirty="0"/>
            </a:p>
          </p:txBody>
        </p:sp>
        <p:sp>
          <p:nvSpPr>
            <p:cNvPr id="34" name="圓角矩形 33"/>
            <p:cNvSpPr/>
            <p:nvPr/>
          </p:nvSpPr>
          <p:spPr>
            <a:xfrm flipV="1">
              <a:off x="1212837" y="2187192"/>
              <a:ext cx="4856672" cy="104771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cxnSp>
          <p:nvCxnSpPr>
            <p:cNvPr id="9" name="直線單箭頭接點 8"/>
            <p:cNvCxnSpPr>
              <a:stCxn id="8" idx="1"/>
            </p:cNvCxnSpPr>
            <p:nvPr/>
          </p:nvCxnSpPr>
          <p:spPr>
            <a:xfrm flipH="1">
              <a:off x="5581292" y="2818904"/>
              <a:ext cx="638354" cy="9456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群組 37"/>
          <p:cNvGrpSpPr/>
          <p:nvPr/>
        </p:nvGrpSpPr>
        <p:grpSpPr>
          <a:xfrm>
            <a:off x="4450681" y="4253822"/>
            <a:ext cx="4149855" cy="1147743"/>
            <a:chOff x="1386184" y="4447638"/>
            <a:chExt cx="7963991" cy="1568116"/>
          </a:xfrm>
        </p:grpSpPr>
        <p:sp>
          <p:nvSpPr>
            <p:cNvPr id="39" name="圓角矩形 38"/>
            <p:cNvSpPr/>
            <p:nvPr/>
          </p:nvSpPr>
          <p:spPr>
            <a:xfrm flipV="1">
              <a:off x="1386184" y="4447638"/>
              <a:ext cx="1209565" cy="57797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40" name="群組 39"/>
            <p:cNvGrpSpPr/>
            <p:nvPr/>
          </p:nvGrpSpPr>
          <p:grpSpPr>
            <a:xfrm>
              <a:off x="1618820" y="5025608"/>
              <a:ext cx="7731355" cy="990146"/>
              <a:chOff x="335285" y="2136226"/>
              <a:chExt cx="8861023" cy="990146"/>
            </a:xfrm>
          </p:grpSpPr>
          <p:sp>
            <p:nvSpPr>
              <p:cNvPr id="41" name="文字方塊 40"/>
              <p:cNvSpPr txBox="1"/>
              <p:nvPr/>
            </p:nvSpPr>
            <p:spPr>
              <a:xfrm>
                <a:off x="335285" y="2558693"/>
                <a:ext cx="8861023" cy="567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12.</a:t>
                </a:r>
                <a:r>
                  <a:rPr lang="en-US" altLang="zh-TW" sz="2100" dirty="0" smtClean="0">
                    <a:latin typeface="新細明體"/>
                    <a:ea typeface="新細明體"/>
                  </a:rPr>
                  <a:t> </a:t>
                </a:r>
                <a:r>
                  <a:rPr lang="zh-TW" altLang="en-US" sz="2100" dirty="0" smtClean="0">
                    <a:latin typeface="新細明體"/>
                    <a:ea typeface="新細明體"/>
                  </a:rPr>
                  <a:t>輸入完成</a:t>
                </a:r>
                <a:r>
                  <a:rPr lang="zh-TW" altLang="en-US" sz="2000" dirty="0"/>
                  <a:t>，</a:t>
                </a:r>
                <a:r>
                  <a:rPr lang="zh-TW" altLang="en-US" sz="2000" dirty="0" smtClean="0">
                    <a:latin typeface="新細明體"/>
                    <a:ea typeface="新細明體"/>
                  </a:rPr>
                  <a:t>點</a:t>
                </a:r>
                <a:r>
                  <a:rPr lang="zh-TW" altLang="en-US" sz="2000" dirty="0" smtClean="0"/>
                  <a:t>選</a:t>
                </a:r>
                <a:r>
                  <a:rPr lang="en-US" altLang="zh-TW" sz="2000" dirty="0" smtClean="0"/>
                  <a:t>『</a:t>
                </a:r>
                <a:r>
                  <a:rPr lang="zh-TW" altLang="en-US" sz="2000" dirty="0" smtClean="0"/>
                  <a:t>下一步</a:t>
                </a:r>
                <a:r>
                  <a:rPr lang="en-US" altLang="zh-TW" sz="2000" dirty="0" smtClean="0"/>
                  <a:t>』</a:t>
                </a:r>
                <a:r>
                  <a:rPr lang="zh-TW" altLang="en-US" sz="2000" dirty="0"/>
                  <a:t>鈕</a:t>
                </a:r>
              </a:p>
            </p:txBody>
          </p:sp>
          <p:cxnSp>
            <p:nvCxnSpPr>
              <p:cNvPr id="42" name="直線單箭頭接點 41"/>
              <p:cNvCxnSpPr/>
              <p:nvPr/>
            </p:nvCxnSpPr>
            <p:spPr>
              <a:xfrm flipH="1" flipV="1">
                <a:off x="761847" y="2136226"/>
                <a:ext cx="1015670" cy="422467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4628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8961" y="76289"/>
            <a:ext cx="8229600" cy="677862"/>
          </a:xfrm>
        </p:spPr>
        <p:txBody>
          <a:bodyPr>
            <a:normAutofit/>
          </a:bodyPr>
          <a:lstStyle/>
          <a:p>
            <a:r>
              <a:rPr lang="zh-TW" altLang="en-US" dirty="0"/>
              <a:t>系統功能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889971" y="2316493"/>
            <a:ext cx="6692648" cy="577187"/>
          </a:xfrm>
        </p:spPr>
        <p:txBody>
          <a:bodyPr>
            <a:normAutofit lnSpcReduction="10000"/>
          </a:bodyPr>
          <a:lstStyle/>
          <a:p>
            <a:pPr>
              <a:spcBef>
                <a:spcPts val="1300"/>
              </a:spcBef>
            </a:pPr>
            <a:r>
              <a:rPr lang="zh-TW" altLang="en-US" b="1" dirty="0" smtClean="0"/>
              <a:t>計畫</a:t>
            </a:r>
            <a:r>
              <a:rPr lang="zh-TW" altLang="en-US" b="1" dirty="0"/>
              <a:t>管理系統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計畫管理人</a:t>
            </a:r>
            <a:r>
              <a:rPr lang="en-US" altLang="zh-TW" b="1" dirty="0" smtClean="0"/>
              <a:t>(</a:t>
            </a:r>
            <a:r>
              <a:rPr lang="en-US" altLang="zh-TW" b="1" dirty="0"/>
              <a:t>I</a:t>
            </a:r>
            <a:r>
              <a:rPr lang="zh-TW" altLang="en-US" b="1" dirty="0"/>
              <a:t>運動</a:t>
            </a:r>
            <a:r>
              <a:rPr lang="en-US" altLang="zh-TW" b="1" dirty="0" smtClean="0"/>
              <a:t>)</a:t>
            </a:r>
            <a:endParaRPr lang="en-US" altLang="zh-TW" b="1" dirty="0"/>
          </a:p>
          <a:p>
            <a:pPr>
              <a:spcBef>
                <a:spcPts val="1300"/>
              </a:spcBef>
            </a:pPr>
            <a:endParaRPr lang="en-US" altLang="zh-TW" b="1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767728"/>
              </p:ext>
            </p:extLst>
          </p:nvPr>
        </p:nvGraphicFramePr>
        <p:xfrm>
          <a:off x="642861" y="2944176"/>
          <a:ext cx="7993122" cy="17351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2569"/>
                <a:gridCol w="2144684"/>
                <a:gridCol w="4355869"/>
              </a:tblGrid>
              <a:tr h="3395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角色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作業別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功能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36000" marB="36000" anchor="ctr"/>
                </a:tc>
              </a:tr>
              <a:tr h="339587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計畫管理人</a:t>
                      </a:r>
                      <a:endParaRPr lang="zh-TW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 rowSpan="4">
                  <a:txBody>
                    <a:bodyPr/>
                    <a:lstStyle/>
                    <a:p>
                      <a:r>
                        <a:rPr lang="zh-TW" altLang="en-US" sz="20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運動</a:t>
                      </a:r>
                      <a:r>
                        <a:rPr lang="en-US" altLang="zh-TW" sz="2000" b="1" kern="1200" dirty="0" err="1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i</a:t>
                      </a:r>
                      <a:r>
                        <a:rPr lang="zh-TW" altLang="en-US" sz="20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臺灣計畫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計畫申請作業</a:t>
                      </a:r>
                    </a:p>
                  </a:txBody>
                  <a:tcPr marL="17780" marR="17780" marT="0" marB="0" anchor="ctr"/>
                </a:tc>
              </a:tr>
              <a:tr h="339587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 vMerge="1">
                  <a:txBody>
                    <a:bodyPr/>
                    <a:lstStyle/>
                    <a:p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計畫執行變更申請</a:t>
                      </a:r>
                    </a:p>
                  </a:txBody>
                  <a:tcPr marL="17780" marR="17780" marT="0" marB="0" anchor="ctr"/>
                </a:tc>
              </a:tr>
              <a:tr h="3395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計畫執行延期申請</a:t>
                      </a:r>
                    </a:p>
                  </a:txBody>
                  <a:tcPr marL="17780" marR="17780" marT="0" marB="0" anchor="ctr"/>
                </a:tc>
              </a:tr>
              <a:tr h="339587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 vMerge="1">
                  <a:txBody>
                    <a:bodyPr/>
                    <a:lstStyle/>
                    <a:p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計畫成果資料登錄</a:t>
                      </a: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sp>
        <p:nvSpPr>
          <p:cNvPr id="8" name="文字版面配置區 2"/>
          <p:cNvSpPr txBox="1">
            <a:spLocks/>
          </p:cNvSpPr>
          <p:nvPr/>
        </p:nvSpPr>
        <p:spPr>
          <a:xfrm>
            <a:off x="915850" y="611652"/>
            <a:ext cx="6057900" cy="577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1300"/>
              </a:spcBef>
              <a:spcAft>
                <a:spcPts val="0"/>
              </a:spcAft>
            </a:pPr>
            <a:r>
              <a:rPr kumimoji="0" lang="zh-TW" altLang="en-US" sz="3000" b="1" dirty="0" smtClean="0"/>
              <a:t>會員申請</a:t>
            </a:r>
            <a:r>
              <a:rPr kumimoji="0" lang="en-US" altLang="zh-TW" sz="3000" b="1" dirty="0" smtClean="0"/>
              <a:t>(</a:t>
            </a:r>
            <a:r>
              <a:rPr lang="en-US" altLang="zh-TW" sz="2800" b="1" dirty="0"/>
              <a:t>I</a:t>
            </a:r>
            <a:r>
              <a:rPr lang="zh-TW" altLang="en-US" sz="2800" b="1" dirty="0"/>
              <a:t>運動</a:t>
            </a:r>
            <a:r>
              <a:rPr kumimoji="0" lang="en-US" altLang="zh-TW" sz="3000" b="1" dirty="0" smtClean="0"/>
              <a:t>)</a:t>
            </a:r>
            <a:endParaRPr kumimoji="0" lang="en-US" altLang="zh-TW" sz="3000" b="1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089508"/>
              </p:ext>
            </p:extLst>
          </p:nvPr>
        </p:nvGraphicFramePr>
        <p:xfrm>
          <a:off x="660114" y="1188839"/>
          <a:ext cx="7993122" cy="75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2569"/>
                <a:gridCol w="2144684"/>
                <a:gridCol w="4355869"/>
              </a:tblGrid>
              <a:tr h="3395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角色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作業別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功能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36000" marB="36000" anchor="ctr"/>
                </a:tc>
              </a:tr>
              <a:tr h="3395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kern="1200" dirty="0" smtClean="0">
                          <a:solidFill>
                            <a:srgbClr val="00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所有人員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會員中心</a:t>
                      </a: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kern="12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會員申請作業</a:t>
                      </a: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997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63" y="926589"/>
            <a:ext cx="7345136" cy="394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/>
        </p:nvGrpSpPr>
        <p:grpSpPr>
          <a:xfrm>
            <a:off x="1167059" y="2147972"/>
            <a:ext cx="7157432" cy="810888"/>
            <a:chOff x="4300328" y="2515932"/>
            <a:chExt cx="7157432" cy="810888"/>
          </a:xfrm>
        </p:grpSpPr>
        <p:sp>
          <p:nvSpPr>
            <p:cNvPr id="11" name="圓角矩形 10"/>
            <p:cNvSpPr/>
            <p:nvPr/>
          </p:nvSpPr>
          <p:spPr>
            <a:xfrm flipV="1">
              <a:off x="4300328" y="2515932"/>
              <a:ext cx="4319341" cy="81088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8335874" y="2588156"/>
              <a:ext cx="3121886" cy="738664"/>
              <a:chOff x="7735799" y="2711981"/>
              <a:chExt cx="3121886" cy="738664"/>
            </a:xfrm>
          </p:grpSpPr>
          <p:sp>
            <p:nvSpPr>
              <p:cNvPr id="8" name="文字方塊 7"/>
              <p:cNvSpPr txBox="1"/>
              <p:nvPr/>
            </p:nvSpPr>
            <p:spPr>
              <a:xfrm>
                <a:off x="8373276" y="2711981"/>
                <a:ext cx="248440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13.</a:t>
                </a:r>
                <a:r>
                  <a:rPr lang="zh-TW" altLang="en-US" sz="2100" dirty="0"/>
                  <a:t>輸入自</a:t>
                </a:r>
                <a:r>
                  <a:rPr lang="zh-TW" altLang="en-US" sz="2100" dirty="0" smtClean="0"/>
                  <a:t>籌款資料，</a:t>
                </a:r>
                <a:endParaRPr lang="en-US" altLang="zh-TW" sz="2100" dirty="0" smtClean="0"/>
              </a:p>
              <a:p>
                <a:r>
                  <a:rPr lang="en-US" altLang="zh-TW" sz="2100" dirty="0"/>
                  <a:t> </a:t>
                </a:r>
                <a:r>
                  <a:rPr lang="en-US" altLang="zh-TW" sz="2100" dirty="0" smtClean="0"/>
                  <a:t>    </a:t>
                </a:r>
                <a:r>
                  <a:rPr lang="zh-TW" altLang="en-US" sz="2100" dirty="0" smtClean="0"/>
                  <a:t>點選</a:t>
                </a:r>
                <a:r>
                  <a:rPr lang="en-US" altLang="zh-TW" sz="2100" dirty="0" smtClean="0"/>
                  <a:t>『</a:t>
                </a:r>
                <a:r>
                  <a:rPr lang="zh-TW" altLang="en-US" sz="2100" dirty="0" smtClean="0"/>
                  <a:t>新增</a:t>
                </a:r>
                <a:r>
                  <a:rPr lang="en-US" altLang="zh-TW" sz="2100" dirty="0" smtClean="0"/>
                  <a:t>』</a:t>
                </a:r>
                <a:r>
                  <a:rPr lang="zh-TW" altLang="en-US" sz="2100" dirty="0"/>
                  <a:t>鈕</a:t>
                </a:r>
              </a:p>
            </p:txBody>
          </p:sp>
          <p:cxnSp>
            <p:nvCxnSpPr>
              <p:cNvPr id="9" name="直線單箭頭接點 8"/>
              <p:cNvCxnSpPr/>
              <p:nvPr/>
            </p:nvCxnSpPr>
            <p:spPr>
              <a:xfrm flipH="1">
                <a:off x="7735799" y="3045201"/>
                <a:ext cx="710941" cy="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281161947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群組 13"/>
          <p:cNvGrpSpPr/>
          <p:nvPr/>
        </p:nvGrpSpPr>
        <p:grpSpPr>
          <a:xfrm>
            <a:off x="406447" y="3354995"/>
            <a:ext cx="3294286" cy="1798602"/>
            <a:chOff x="873850" y="4056852"/>
            <a:chExt cx="6322068" cy="2457359"/>
          </a:xfrm>
        </p:grpSpPr>
        <p:sp>
          <p:nvSpPr>
            <p:cNvPr id="15" name="圓角矩形 14"/>
            <p:cNvSpPr/>
            <p:nvPr/>
          </p:nvSpPr>
          <p:spPr>
            <a:xfrm flipV="1">
              <a:off x="1386184" y="4056852"/>
              <a:ext cx="926022" cy="105124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873850" y="5025608"/>
              <a:ext cx="6322068" cy="1488603"/>
              <a:chOff x="-518537" y="2136226"/>
              <a:chExt cx="7245817" cy="1488603"/>
            </a:xfrm>
          </p:grpSpPr>
          <p:sp>
            <p:nvSpPr>
              <p:cNvPr id="22" name="文字方塊 21"/>
              <p:cNvSpPr txBox="1"/>
              <p:nvPr/>
            </p:nvSpPr>
            <p:spPr>
              <a:xfrm>
                <a:off x="-518537" y="3057150"/>
                <a:ext cx="7245817" cy="567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14.</a:t>
                </a:r>
                <a:r>
                  <a:rPr lang="zh-TW" altLang="en-US" sz="2100" dirty="0" smtClean="0"/>
                  <a:t>刪除請勾選後點選</a:t>
                </a:r>
                <a:endParaRPr lang="zh-TW" altLang="en-US" sz="2000" dirty="0"/>
              </a:p>
            </p:txBody>
          </p:sp>
          <p:cxnSp>
            <p:nvCxnSpPr>
              <p:cNvPr id="23" name="直線單箭頭接點 22"/>
              <p:cNvCxnSpPr/>
              <p:nvPr/>
            </p:nvCxnSpPr>
            <p:spPr>
              <a:xfrm flipV="1">
                <a:off x="563227" y="2136226"/>
                <a:ext cx="0" cy="899792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33" y="4774398"/>
            <a:ext cx="381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字方塊 25"/>
          <p:cNvSpPr txBox="1"/>
          <p:nvPr/>
        </p:nvSpPr>
        <p:spPr>
          <a:xfrm>
            <a:off x="1061050" y="5583482"/>
            <a:ext cx="52793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 smtClean="0">
                <a:solidFill>
                  <a:srgbClr val="FF0000"/>
                </a:solidFill>
              </a:rPr>
              <a:t>此部分請登錄</a:t>
            </a:r>
            <a:r>
              <a:rPr lang="zh-TW" altLang="en-US" sz="2100" b="1" dirty="0">
                <a:solidFill>
                  <a:srgbClr val="FF0000"/>
                </a:solidFill>
              </a:rPr>
              <a:t>如</a:t>
            </a:r>
            <a:r>
              <a:rPr lang="en-US" altLang="zh-TW" sz="2100" b="1" dirty="0" smtClean="0">
                <a:solidFill>
                  <a:srgbClr val="FF0000"/>
                </a:solidFill>
              </a:rPr>
              <a:t>『</a:t>
            </a:r>
            <a:r>
              <a:rPr lang="zh-TW" altLang="en-US" sz="2100" b="1" dirty="0" smtClean="0">
                <a:solidFill>
                  <a:srgbClr val="FF0000"/>
                </a:solidFill>
              </a:rPr>
              <a:t>報名費</a:t>
            </a:r>
            <a:r>
              <a:rPr lang="en-US" altLang="zh-TW" sz="2100" b="1" dirty="0" smtClean="0">
                <a:solidFill>
                  <a:srgbClr val="FF0000"/>
                </a:solidFill>
              </a:rPr>
              <a:t>』</a:t>
            </a:r>
            <a:r>
              <a:rPr lang="zh-TW" altLang="en-US" sz="2100" b="1" dirty="0" smtClean="0">
                <a:solidFill>
                  <a:srgbClr val="FF0000"/>
                </a:solidFill>
              </a:rPr>
              <a:t>或</a:t>
            </a:r>
            <a:r>
              <a:rPr lang="en-US" altLang="zh-TW" sz="2100" b="1" dirty="0" smtClean="0">
                <a:solidFill>
                  <a:srgbClr val="FF0000"/>
                </a:solidFill>
              </a:rPr>
              <a:t>『</a:t>
            </a:r>
            <a:r>
              <a:rPr lang="zh-TW" altLang="en-US" sz="2100" b="1" dirty="0" smtClean="0">
                <a:solidFill>
                  <a:srgbClr val="FF0000"/>
                </a:solidFill>
              </a:rPr>
              <a:t>個人捐贈</a:t>
            </a:r>
            <a:r>
              <a:rPr lang="en-US" altLang="zh-TW" sz="2100" b="1" dirty="0" smtClean="0">
                <a:solidFill>
                  <a:srgbClr val="FF0000"/>
                </a:solidFill>
              </a:rPr>
              <a:t>』</a:t>
            </a:r>
            <a:r>
              <a:rPr lang="zh-TW" altLang="en-US" sz="2100" b="1" dirty="0">
                <a:solidFill>
                  <a:srgbClr val="FF0000"/>
                </a:solidFill>
              </a:rPr>
              <a:t>或</a:t>
            </a:r>
            <a:r>
              <a:rPr lang="en-US" altLang="zh-TW" sz="2100" b="1" dirty="0" smtClean="0">
                <a:solidFill>
                  <a:srgbClr val="FF0000"/>
                </a:solidFill>
              </a:rPr>
              <a:t>『</a:t>
            </a:r>
            <a:r>
              <a:rPr lang="zh-TW" altLang="en-US" sz="2100" b="1" dirty="0" smtClean="0">
                <a:solidFill>
                  <a:srgbClr val="FF0000"/>
                </a:solidFill>
              </a:rPr>
              <a:t>其他收入</a:t>
            </a:r>
            <a:r>
              <a:rPr lang="en-US" altLang="zh-TW" sz="2100" b="1" dirty="0" smtClean="0">
                <a:solidFill>
                  <a:srgbClr val="FF0000"/>
                </a:solidFill>
              </a:rPr>
              <a:t>』</a:t>
            </a:r>
            <a:r>
              <a:rPr lang="zh-TW" altLang="en-US" sz="2100" b="1" dirty="0" smtClean="0">
                <a:solidFill>
                  <a:srgbClr val="FF0000"/>
                </a:solidFill>
              </a:rPr>
              <a:t>款項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4223031" y="4353380"/>
            <a:ext cx="4101460" cy="1144896"/>
            <a:chOff x="1406066" y="5212691"/>
            <a:chExt cx="7871118" cy="1564227"/>
          </a:xfrm>
        </p:grpSpPr>
        <p:sp>
          <p:nvSpPr>
            <p:cNvPr id="28" name="圓角矩形 27"/>
            <p:cNvSpPr/>
            <p:nvPr/>
          </p:nvSpPr>
          <p:spPr>
            <a:xfrm flipV="1">
              <a:off x="1406066" y="5212691"/>
              <a:ext cx="1365015" cy="52562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29" name="群組 28"/>
            <p:cNvGrpSpPr/>
            <p:nvPr/>
          </p:nvGrpSpPr>
          <p:grpSpPr>
            <a:xfrm>
              <a:off x="1618820" y="5471806"/>
              <a:ext cx="7658364" cy="1305112"/>
              <a:chOff x="335285" y="2582424"/>
              <a:chExt cx="8777365" cy="1305112"/>
            </a:xfrm>
          </p:grpSpPr>
          <p:sp>
            <p:nvSpPr>
              <p:cNvPr id="30" name="文字方塊 29"/>
              <p:cNvSpPr txBox="1"/>
              <p:nvPr/>
            </p:nvSpPr>
            <p:spPr>
              <a:xfrm>
                <a:off x="335285" y="3319857"/>
                <a:ext cx="8777365" cy="567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15.</a:t>
                </a:r>
                <a:r>
                  <a:rPr lang="zh-TW" altLang="en-US" sz="2100" dirty="0" smtClean="0">
                    <a:latin typeface="新細明體"/>
                    <a:ea typeface="新細明體"/>
                  </a:rPr>
                  <a:t>輸入完成</a:t>
                </a:r>
                <a:r>
                  <a:rPr lang="zh-TW" altLang="en-US" sz="2000" dirty="0"/>
                  <a:t>，</a:t>
                </a:r>
                <a:r>
                  <a:rPr lang="zh-TW" altLang="en-US" sz="2000" dirty="0" smtClean="0">
                    <a:latin typeface="新細明體"/>
                    <a:ea typeface="新細明體"/>
                  </a:rPr>
                  <a:t>點</a:t>
                </a:r>
                <a:r>
                  <a:rPr lang="zh-TW" altLang="en-US" sz="2000" dirty="0" smtClean="0"/>
                  <a:t>選</a:t>
                </a:r>
                <a:r>
                  <a:rPr lang="en-US" altLang="zh-TW" sz="2000" dirty="0" smtClean="0"/>
                  <a:t>『</a:t>
                </a:r>
                <a:r>
                  <a:rPr lang="zh-TW" altLang="en-US" sz="2000" dirty="0" smtClean="0"/>
                  <a:t>下一步</a:t>
                </a:r>
                <a:r>
                  <a:rPr lang="en-US" altLang="zh-TW" sz="2000" dirty="0" smtClean="0"/>
                  <a:t>』</a:t>
                </a:r>
                <a:r>
                  <a:rPr lang="zh-TW" altLang="en-US" sz="2000" dirty="0"/>
                  <a:t>鈕</a:t>
                </a:r>
              </a:p>
            </p:txBody>
          </p:sp>
          <p:cxnSp>
            <p:nvCxnSpPr>
              <p:cNvPr id="31" name="直線單箭頭接點 30"/>
              <p:cNvCxnSpPr/>
              <p:nvPr/>
            </p:nvCxnSpPr>
            <p:spPr>
              <a:xfrm flipH="1" flipV="1">
                <a:off x="1310474" y="2582424"/>
                <a:ext cx="690864" cy="899792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15121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3" y="3226279"/>
            <a:ext cx="7714892" cy="279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87" y="751917"/>
            <a:ext cx="7737338" cy="247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3081019286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群組 13"/>
          <p:cNvGrpSpPr/>
          <p:nvPr/>
        </p:nvGrpSpPr>
        <p:grpSpPr>
          <a:xfrm>
            <a:off x="1380796" y="4312040"/>
            <a:ext cx="6563708" cy="646331"/>
            <a:chOff x="2312206" y="3596541"/>
            <a:chExt cx="11391672" cy="883058"/>
          </a:xfrm>
        </p:grpSpPr>
        <p:sp>
          <p:nvSpPr>
            <p:cNvPr id="15" name="圓角矩形 14"/>
            <p:cNvSpPr/>
            <p:nvPr/>
          </p:nvSpPr>
          <p:spPr>
            <a:xfrm flipV="1">
              <a:off x="2312206" y="3822055"/>
              <a:ext cx="2745763" cy="30644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4827931" y="3596541"/>
              <a:ext cx="8875947" cy="883058"/>
              <a:chOff x="4013294" y="707159"/>
              <a:chExt cx="10172859" cy="883058"/>
            </a:xfrm>
          </p:grpSpPr>
          <p:sp>
            <p:nvSpPr>
              <p:cNvPr id="22" name="文字方塊 21"/>
              <p:cNvSpPr txBox="1"/>
              <p:nvPr/>
            </p:nvSpPr>
            <p:spPr>
              <a:xfrm>
                <a:off x="5023965" y="707159"/>
                <a:ext cx="9162188" cy="883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/>
                  <a:t>輸入體育署補助</a:t>
                </a:r>
                <a:r>
                  <a:rPr lang="zh-TW" altLang="en-US" dirty="0"/>
                  <a:t>經費後</a:t>
                </a:r>
                <a:r>
                  <a:rPr lang="zh-TW" altLang="en-US" dirty="0" smtClean="0"/>
                  <a:t>，點選畫面任一地方或按</a:t>
                </a:r>
                <a:r>
                  <a:rPr lang="en-US" altLang="zh-TW" dirty="0" smtClean="0"/>
                  <a:t>TAB</a:t>
                </a:r>
                <a:r>
                  <a:rPr lang="zh-TW" altLang="en-US" dirty="0" smtClean="0"/>
                  <a:t>鍵自動會</a:t>
                </a:r>
                <a:r>
                  <a:rPr lang="zh-TW" altLang="en-US" dirty="0"/>
                  <a:t>帶出自籌</a:t>
                </a:r>
                <a:r>
                  <a:rPr lang="zh-TW" altLang="en-US" dirty="0" smtClean="0"/>
                  <a:t>經費在畫面上</a:t>
                </a:r>
                <a:endParaRPr lang="zh-TW" altLang="en-US" dirty="0"/>
              </a:p>
            </p:txBody>
          </p:sp>
          <p:cxnSp>
            <p:nvCxnSpPr>
              <p:cNvPr id="23" name="直線單箭頭接點 22"/>
              <p:cNvCxnSpPr/>
              <p:nvPr/>
            </p:nvCxnSpPr>
            <p:spPr>
              <a:xfrm flipH="1" flipV="1">
                <a:off x="4013294" y="1085886"/>
                <a:ext cx="1119459" cy="4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群組 19"/>
          <p:cNvGrpSpPr/>
          <p:nvPr/>
        </p:nvGrpSpPr>
        <p:grpSpPr>
          <a:xfrm>
            <a:off x="927524" y="2045154"/>
            <a:ext cx="6197895" cy="1909407"/>
            <a:chOff x="4619502" y="2558418"/>
            <a:chExt cx="6197895" cy="1909407"/>
          </a:xfrm>
        </p:grpSpPr>
        <p:sp>
          <p:nvSpPr>
            <p:cNvPr id="21" name="圓角矩形 20"/>
            <p:cNvSpPr/>
            <p:nvPr/>
          </p:nvSpPr>
          <p:spPr>
            <a:xfrm flipV="1">
              <a:off x="4619502" y="2558418"/>
              <a:ext cx="2428151" cy="1068982"/>
            </a:xfrm>
            <a:prstGeom prst="roundRect">
              <a:avLst/>
            </a:prstGeom>
            <a:noFill/>
            <a:ln w="57150">
              <a:solidFill>
                <a:srgbClr val="FE10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6590450" y="3433306"/>
              <a:ext cx="4226947" cy="1034519"/>
              <a:chOff x="5990375" y="3557131"/>
              <a:chExt cx="4226947" cy="1034519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5990375" y="3945319"/>
                <a:ext cx="42269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/>
                  <a:t>經費概算</a:t>
                </a:r>
                <a:r>
                  <a:rPr lang="zh-TW" altLang="en-US" b="1" dirty="0" smtClean="0">
                    <a:solidFill>
                      <a:srgbClr val="FF0000"/>
                    </a:solidFill>
                  </a:rPr>
                  <a:t>不等於</a:t>
                </a:r>
                <a:r>
                  <a:rPr lang="zh-TW" altLang="en-US" dirty="0" smtClean="0"/>
                  <a:t>實際經費支出累計時，</a:t>
                </a:r>
                <a:r>
                  <a:rPr lang="zh-TW" altLang="en-US" b="1" dirty="0">
                    <a:solidFill>
                      <a:srgbClr val="FF0000"/>
                    </a:solidFill>
                  </a:rPr>
                  <a:t>經費差異情形說明</a:t>
                </a:r>
                <a:r>
                  <a:rPr lang="zh-TW" altLang="en-US" b="1" dirty="0"/>
                  <a:t>一定要填</a:t>
                </a:r>
              </a:p>
            </p:txBody>
          </p:sp>
          <p:cxnSp>
            <p:nvCxnSpPr>
              <p:cNvPr id="29" name="直線單箭頭接點 28"/>
              <p:cNvCxnSpPr/>
              <p:nvPr/>
            </p:nvCxnSpPr>
            <p:spPr>
              <a:xfrm flipH="1" flipV="1">
                <a:off x="6277605" y="3557131"/>
                <a:ext cx="339946" cy="388188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群組 29"/>
          <p:cNvGrpSpPr/>
          <p:nvPr/>
        </p:nvGrpSpPr>
        <p:grpSpPr>
          <a:xfrm>
            <a:off x="828137" y="1477514"/>
            <a:ext cx="7338696" cy="369332"/>
            <a:chOff x="4602253" y="2626723"/>
            <a:chExt cx="6256543" cy="369332"/>
          </a:xfrm>
        </p:grpSpPr>
        <p:sp>
          <p:nvSpPr>
            <p:cNvPr id="31" name="圓角矩形 30"/>
            <p:cNvSpPr/>
            <p:nvPr/>
          </p:nvSpPr>
          <p:spPr>
            <a:xfrm flipV="1">
              <a:off x="4602253" y="2719214"/>
              <a:ext cx="1308252" cy="202161"/>
            </a:xfrm>
            <a:prstGeom prst="round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32" name="群組 31"/>
            <p:cNvGrpSpPr/>
            <p:nvPr/>
          </p:nvGrpSpPr>
          <p:grpSpPr>
            <a:xfrm>
              <a:off x="5962693" y="2626723"/>
              <a:ext cx="4896103" cy="369332"/>
              <a:chOff x="5362618" y="2750548"/>
              <a:chExt cx="4896103" cy="369332"/>
            </a:xfrm>
          </p:grpSpPr>
          <p:sp>
            <p:nvSpPr>
              <p:cNvPr id="33" name="文字方塊 32"/>
              <p:cNvSpPr txBox="1"/>
              <p:nvPr/>
            </p:nvSpPr>
            <p:spPr>
              <a:xfrm>
                <a:off x="5889851" y="2750548"/>
                <a:ext cx="43688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/>
                  <a:t>等於</a:t>
                </a:r>
                <a:r>
                  <a:rPr lang="zh-TW" altLang="en-US" dirty="0"/>
                  <a:t> </a:t>
                </a:r>
                <a:r>
                  <a:rPr lang="zh-TW" altLang="en-US" dirty="0" smtClean="0"/>
                  <a:t> </a:t>
                </a:r>
                <a:r>
                  <a:rPr lang="zh-TW" altLang="en-US" b="1" dirty="0" smtClean="0"/>
                  <a:t>自籌</a:t>
                </a:r>
                <a:r>
                  <a:rPr lang="zh-TW" altLang="en-US" b="1" dirty="0"/>
                  <a:t>補助單位</a:t>
                </a:r>
                <a:r>
                  <a:rPr lang="en-US" altLang="zh-TW" dirty="0"/>
                  <a:t>+</a:t>
                </a:r>
                <a:r>
                  <a:rPr lang="zh-TW" altLang="en-US" b="1" dirty="0" smtClean="0"/>
                  <a:t>自籌</a:t>
                </a:r>
                <a:r>
                  <a:rPr lang="zh-TW" altLang="en-US" b="1" dirty="0"/>
                  <a:t>款</a:t>
                </a:r>
                <a:r>
                  <a:rPr lang="zh-TW" altLang="en-US" dirty="0" smtClean="0"/>
                  <a:t>頁籤輸入金額的加總</a:t>
                </a:r>
                <a:endParaRPr lang="zh-TW" altLang="en-US" dirty="0"/>
              </a:p>
            </p:txBody>
          </p:sp>
          <p:cxnSp>
            <p:nvCxnSpPr>
              <p:cNvPr id="34" name="直線單箭頭接點 33"/>
              <p:cNvCxnSpPr>
                <a:stCxn id="33" idx="1"/>
              </p:cNvCxnSpPr>
              <p:nvPr/>
            </p:nvCxnSpPr>
            <p:spPr>
              <a:xfrm flipH="1">
                <a:off x="5362618" y="2935214"/>
                <a:ext cx="527233" cy="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圓角矩形 36"/>
          <p:cNvSpPr/>
          <p:nvPr/>
        </p:nvSpPr>
        <p:spPr>
          <a:xfrm flipV="1">
            <a:off x="1953347" y="1209278"/>
            <a:ext cx="2316727" cy="213664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grpSp>
        <p:nvGrpSpPr>
          <p:cNvPr id="42" name="群組 41"/>
          <p:cNvGrpSpPr/>
          <p:nvPr/>
        </p:nvGrpSpPr>
        <p:grpSpPr>
          <a:xfrm>
            <a:off x="1320414" y="1822754"/>
            <a:ext cx="6846419" cy="901535"/>
            <a:chOff x="1380796" y="1822754"/>
            <a:chExt cx="6998048" cy="901535"/>
          </a:xfrm>
        </p:grpSpPr>
        <p:sp>
          <p:nvSpPr>
            <p:cNvPr id="11" name="圓角矩形 10"/>
            <p:cNvSpPr/>
            <p:nvPr/>
          </p:nvSpPr>
          <p:spPr>
            <a:xfrm flipV="1">
              <a:off x="1380796" y="1822754"/>
              <a:ext cx="1207129" cy="166343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856419" y="1862515"/>
              <a:ext cx="452242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下方經費細項</a:t>
              </a:r>
              <a:r>
                <a:rPr lang="zh-TW" altLang="en-US" b="1" dirty="0" smtClean="0">
                  <a:solidFill>
                    <a:srgbClr val="FF0000"/>
                  </a:solidFill>
                </a:rPr>
                <a:t>自籌經費</a:t>
              </a:r>
              <a:r>
                <a:rPr lang="zh-TW" altLang="en-US" dirty="0" smtClean="0"/>
                <a:t>加總</a:t>
              </a:r>
              <a:r>
                <a:rPr lang="zh-TW" altLang="en-US" dirty="0"/>
                <a:t>起來的</a:t>
              </a:r>
              <a:r>
                <a:rPr lang="zh-TW" altLang="en-US" dirty="0" smtClean="0"/>
                <a:t>數字</a:t>
              </a:r>
              <a:endParaRPr lang="en-US" altLang="zh-TW" dirty="0" smtClean="0"/>
            </a:p>
            <a:p>
              <a:r>
                <a:rPr lang="en-US" altLang="zh-TW" sz="1600" dirty="0" smtClean="0"/>
                <a:t>(</a:t>
              </a:r>
              <a:r>
                <a:rPr lang="zh-TW" altLang="en-US" sz="1600" dirty="0"/>
                <a:t>細項沒有</a:t>
              </a:r>
              <a:r>
                <a:rPr lang="zh-TW" altLang="en-US" sz="1600" dirty="0" smtClean="0"/>
                <a:t>輸</a:t>
              </a:r>
              <a:r>
                <a:rPr lang="zh-TW" altLang="en-US" sz="1600" dirty="0"/>
                <a:t>入</a:t>
              </a:r>
              <a:r>
                <a:rPr lang="zh-TW" altLang="en-US" sz="1600" dirty="0" smtClean="0"/>
                <a:t>時</a:t>
              </a:r>
              <a:r>
                <a:rPr lang="zh-TW" altLang="en-US" sz="1600" dirty="0" smtClean="0">
                  <a:latin typeface="新細明體"/>
                  <a:ea typeface="新細明體"/>
                </a:rPr>
                <a:t>，</a:t>
              </a:r>
              <a:r>
                <a:rPr lang="en-US" altLang="zh-TW" sz="1600" dirty="0" smtClean="0"/>
                <a:t> </a:t>
              </a:r>
              <a:r>
                <a:rPr lang="zh-TW" altLang="en-US" sz="1600" dirty="0" smtClean="0"/>
                <a:t>會預設等於自</a:t>
              </a:r>
              <a:r>
                <a:rPr lang="zh-TW" altLang="en-US" sz="1600" dirty="0"/>
                <a:t>籌補助單位</a:t>
              </a:r>
              <a:r>
                <a:rPr lang="en-US" altLang="zh-TW" sz="1600" dirty="0"/>
                <a:t>+</a:t>
              </a:r>
              <a:r>
                <a:rPr lang="zh-TW" altLang="en-US" sz="1600" dirty="0"/>
                <a:t>自</a:t>
              </a:r>
              <a:r>
                <a:rPr lang="zh-TW" altLang="en-US" sz="1600" dirty="0" smtClean="0"/>
                <a:t>籌款</a:t>
              </a:r>
              <a:r>
                <a:rPr lang="zh-TW" altLang="en-US" sz="1600" dirty="0"/>
                <a:t>的數字</a:t>
              </a:r>
              <a:r>
                <a:rPr lang="en-US" altLang="zh-TW" sz="1600" dirty="0"/>
                <a:t>)</a:t>
              </a:r>
              <a:endParaRPr lang="zh-TW" altLang="en-US" sz="1600" dirty="0"/>
            </a:p>
          </p:txBody>
        </p:sp>
        <p:cxnSp>
          <p:nvCxnSpPr>
            <p:cNvPr id="43" name="直線單箭頭接點 42"/>
            <p:cNvCxnSpPr>
              <a:stCxn id="8" idx="1"/>
              <a:endCxn id="11" idx="3"/>
            </p:cNvCxnSpPr>
            <p:nvPr/>
          </p:nvCxnSpPr>
          <p:spPr>
            <a:xfrm flipH="1" flipV="1">
              <a:off x="2587925" y="1905925"/>
              <a:ext cx="1268494" cy="387477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群組 24"/>
          <p:cNvGrpSpPr/>
          <p:nvPr/>
        </p:nvGrpSpPr>
        <p:grpSpPr>
          <a:xfrm>
            <a:off x="3695555" y="5708183"/>
            <a:ext cx="4126238" cy="906631"/>
            <a:chOff x="824225" y="6281592"/>
            <a:chExt cx="7918671" cy="1238695"/>
          </a:xfrm>
        </p:grpSpPr>
        <p:sp>
          <p:nvSpPr>
            <p:cNvPr id="26" name="圓角矩形 25"/>
            <p:cNvSpPr/>
            <p:nvPr/>
          </p:nvSpPr>
          <p:spPr>
            <a:xfrm flipV="1">
              <a:off x="2144223" y="6281592"/>
              <a:ext cx="1365015" cy="52562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35" name="群組 34"/>
            <p:cNvGrpSpPr/>
            <p:nvPr/>
          </p:nvGrpSpPr>
          <p:grpSpPr>
            <a:xfrm>
              <a:off x="824225" y="6544404"/>
              <a:ext cx="7918671" cy="975883"/>
              <a:chOff x="-575422" y="3655022"/>
              <a:chExt cx="9075707" cy="975883"/>
            </a:xfrm>
          </p:grpSpPr>
          <p:sp>
            <p:nvSpPr>
              <p:cNvPr id="36" name="文字方塊 35"/>
              <p:cNvSpPr txBox="1"/>
              <p:nvPr/>
            </p:nvSpPr>
            <p:spPr>
              <a:xfrm>
                <a:off x="-575422" y="4063226"/>
                <a:ext cx="9075707" cy="567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17.</a:t>
                </a:r>
                <a:r>
                  <a:rPr lang="zh-TW" altLang="en-US" sz="2100" dirty="0" smtClean="0">
                    <a:latin typeface="新細明體"/>
                    <a:ea typeface="新細明體"/>
                  </a:rPr>
                  <a:t>輸入完成</a:t>
                </a:r>
                <a:r>
                  <a:rPr lang="zh-TW" altLang="en-US" sz="2000" dirty="0"/>
                  <a:t>，</a:t>
                </a:r>
                <a:r>
                  <a:rPr lang="zh-TW" altLang="en-US" sz="2000" dirty="0" smtClean="0">
                    <a:latin typeface="新細明體"/>
                    <a:ea typeface="新細明體"/>
                  </a:rPr>
                  <a:t>點</a:t>
                </a:r>
                <a:r>
                  <a:rPr lang="zh-TW" altLang="en-US" sz="2000" dirty="0" smtClean="0"/>
                  <a:t>選</a:t>
                </a:r>
                <a:r>
                  <a:rPr lang="en-US" altLang="zh-TW" sz="2000" dirty="0" smtClean="0"/>
                  <a:t>『</a:t>
                </a:r>
                <a:r>
                  <a:rPr lang="zh-TW" altLang="en-US" sz="2000" dirty="0" smtClean="0"/>
                  <a:t>下一步</a:t>
                </a:r>
                <a:r>
                  <a:rPr lang="en-US" altLang="zh-TW" sz="2000" dirty="0" smtClean="0"/>
                  <a:t>』</a:t>
                </a:r>
                <a:r>
                  <a:rPr lang="zh-TW" altLang="en-US" sz="2000" dirty="0"/>
                  <a:t>鈕</a:t>
                </a:r>
              </a:p>
            </p:txBody>
          </p:sp>
          <p:cxnSp>
            <p:nvCxnSpPr>
              <p:cNvPr id="38" name="直線單箭頭接點 37"/>
              <p:cNvCxnSpPr/>
              <p:nvPr/>
            </p:nvCxnSpPr>
            <p:spPr>
              <a:xfrm flipH="1" flipV="1">
                <a:off x="1693850" y="3655022"/>
                <a:ext cx="397405" cy="478916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矩形 3"/>
          <p:cNvSpPr/>
          <p:nvPr/>
        </p:nvSpPr>
        <p:spPr>
          <a:xfrm>
            <a:off x="3033394" y="1131444"/>
            <a:ext cx="431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+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9" name="直線單箭頭接點 38"/>
          <p:cNvCxnSpPr/>
          <p:nvPr/>
        </p:nvCxnSpPr>
        <p:spPr>
          <a:xfrm flipH="1" flipV="1">
            <a:off x="3033394" y="1331500"/>
            <a:ext cx="1" cy="33068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4" name="群組 43"/>
          <p:cNvGrpSpPr/>
          <p:nvPr/>
        </p:nvGrpSpPr>
        <p:grpSpPr>
          <a:xfrm>
            <a:off x="3983689" y="4881425"/>
            <a:ext cx="4461572" cy="415498"/>
            <a:chOff x="2144223" y="6260564"/>
            <a:chExt cx="8562210" cy="567679"/>
          </a:xfrm>
        </p:grpSpPr>
        <p:sp>
          <p:nvSpPr>
            <p:cNvPr id="45" name="圓角矩形 44"/>
            <p:cNvSpPr/>
            <p:nvPr/>
          </p:nvSpPr>
          <p:spPr>
            <a:xfrm flipV="1">
              <a:off x="2144223" y="6281592"/>
              <a:ext cx="1365015" cy="52562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46" name="群組 45"/>
            <p:cNvGrpSpPr/>
            <p:nvPr/>
          </p:nvGrpSpPr>
          <p:grpSpPr>
            <a:xfrm>
              <a:off x="3424994" y="6260564"/>
              <a:ext cx="7281439" cy="567679"/>
              <a:chOff x="2405367" y="3371182"/>
              <a:chExt cx="8345367" cy="567679"/>
            </a:xfrm>
          </p:grpSpPr>
          <p:sp>
            <p:nvSpPr>
              <p:cNvPr id="47" name="文字方塊 46"/>
              <p:cNvSpPr txBox="1"/>
              <p:nvPr/>
            </p:nvSpPr>
            <p:spPr>
              <a:xfrm>
                <a:off x="3266144" y="3371182"/>
                <a:ext cx="7484590" cy="567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16.</a:t>
                </a:r>
                <a:r>
                  <a:rPr lang="zh-TW" altLang="en-US" sz="2100" dirty="0" smtClean="0"/>
                  <a:t>逐筆輸入</a:t>
                </a:r>
                <a:r>
                  <a:rPr lang="zh-TW" altLang="en-US" sz="2000" dirty="0" smtClean="0">
                    <a:latin typeface="新細明體"/>
                    <a:ea typeface="新細明體"/>
                  </a:rPr>
                  <a:t>點</a:t>
                </a:r>
                <a:r>
                  <a:rPr lang="zh-TW" altLang="en-US" sz="2000" dirty="0" smtClean="0"/>
                  <a:t>選</a:t>
                </a:r>
                <a:r>
                  <a:rPr lang="en-US" altLang="zh-TW" sz="2000" dirty="0" smtClean="0"/>
                  <a:t>『</a:t>
                </a:r>
                <a:r>
                  <a:rPr lang="zh-TW" altLang="en-US" sz="2000" dirty="0" smtClean="0"/>
                  <a:t>新增</a:t>
                </a:r>
                <a:r>
                  <a:rPr lang="en-US" altLang="zh-TW" sz="2000" dirty="0" smtClean="0"/>
                  <a:t>』</a:t>
                </a:r>
                <a:r>
                  <a:rPr lang="zh-TW" altLang="en-US" sz="2000" dirty="0"/>
                  <a:t>鈕</a:t>
                </a:r>
              </a:p>
            </p:txBody>
          </p:sp>
          <p:cxnSp>
            <p:nvCxnSpPr>
              <p:cNvPr id="48" name="直線單箭頭接點 47"/>
              <p:cNvCxnSpPr/>
              <p:nvPr/>
            </p:nvCxnSpPr>
            <p:spPr>
              <a:xfrm flipH="1">
                <a:off x="2405367" y="3655022"/>
                <a:ext cx="1041990" cy="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02666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12" y="774597"/>
            <a:ext cx="7199103" cy="431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/>
        </p:nvGrpSpPr>
        <p:grpSpPr>
          <a:xfrm>
            <a:off x="1276211" y="1351097"/>
            <a:ext cx="6928198" cy="2401394"/>
            <a:chOff x="4421543" y="2025133"/>
            <a:chExt cx="6490452" cy="2401394"/>
          </a:xfrm>
        </p:grpSpPr>
        <p:sp>
          <p:nvSpPr>
            <p:cNvPr id="11" name="圓角矩形 10"/>
            <p:cNvSpPr/>
            <p:nvPr/>
          </p:nvSpPr>
          <p:spPr>
            <a:xfrm flipV="1">
              <a:off x="4421543" y="2257144"/>
              <a:ext cx="3429129" cy="216938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7354874" y="2025133"/>
              <a:ext cx="3557121" cy="1892826"/>
              <a:chOff x="6754799" y="2148958"/>
              <a:chExt cx="3557121" cy="1892826"/>
            </a:xfrm>
          </p:grpSpPr>
          <p:sp>
            <p:nvSpPr>
              <p:cNvPr id="8" name="文字方塊 7"/>
              <p:cNvSpPr txBox="1"/>
              <p:nvPr/>
            </p:nvSpPr>
            <p:spPr>
              <a:xfrm>
                <a:off x="7274840" y="2148958"/>
                <a:ext cx="3037080" cy="1892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18.</a:t>
                </a:r>
                <a:r>
                  <a:rPr lang="zh-TW" altLang="en-US" sz="2100" dirty="0" smtClean="0"/>
                  <a:t>上傳成果照片</a:t>
                </a:r>
                <a:r>
                  <a:rPr lang="en-US" altLang="zh-TW" sz="2100" dirty="0" smtClean="0"/>
                  <a:t>(</a:t>
                </a:r>
                <a:r>
                  <a:rPr lang="zh-TW" altLang="en-US" sz="2100" dirty="0" smtClean="0"/>
                  <a:t>至少</a:t>
                </a:r>
                <a:r>
                  <a:rPr lang="en-US" altLang="zh-TW" sz="2100" dirty="0" smtClean="0"/>
                  <a:t>1</a:t>
                </a:r>
                <a:r>
                  <a:rPr lang="zh-TW" altLang="en-US" sz="2100" dirty="0" smtClean="0"/>
                  <a:t>張</a:t>
                </a:r>
                <a:r>
                  <a:rPr lang="en-US" altLang="zh-TW" sz="2100" dirty="0" smtClean="0"/>
                  <a:t>)</a:t>
                </a:r>
              </a:p>
              <a:p>
                <a:r>
                  <a:rPr lang="en-US" altLang="zh-TW" sz="1600" dirty="0" smtClean="0"/>
                  <a:t>(1)</a:t>
                </a:r>
                <a:r>
                  <a:rPr lang="zh-TW" altLang="en-US" sz="1600" dirty="0" smtClean="0"/>
                  <a:t>點選</a:t>
                </a:r>
                <a:r>
                  <a:rPr lang="en-US" altLang="zh-TW" sz="1600" dirty="0" smtClean="0"/>
                  <a:t>『</a:t>
                </a:r>
                <a:r>
                  <a:rPr lang="zh-TW" altLang="en-US" sz="1600" dirty="0"/>
                  <a:t>瀏覽</a:t>
                </a:r>
                <a:r>
                  <a:rPr lang="en-US" altLang="zh-TW" sz="1600" dirty="0" smtClean="0"/>
                  <a:t>』</a:t>
                </a:r>
                <a:r>
                  <a:rPr lang="zh-TW" altLang="en-US" sz="1600" dirty="0" smtClean="0"/>
                  <a:t>鈕開窗</a:t>
                </a:r>
                <a:r>
                  <a:rPr lang="zh-TW" altLang="en-US" sz="1600" dirty="0" smtClean="0">
                    <a:latin typeface="新細明體"/>
                    <a:ea typeface="新細明體"/>
                  </a:rPr>
                  <a:t>，</a:t>
                </a:r>
                <a:endParaRPr lang="en-US" altLang="zh-TW" sz="1600" dirty="0" smtClean="0">
                  <a:latin typeface="新細明體"/>
                  <a:ea typeface="新細明體"/>
                </a:endParaRPr>
              </a:p>
              <a:p>
                <a:r>
                  <a:rPr lang="zh-TW" altLang="en-US" sz="1600" dirty="0">
                    <a:latin typeface="新細明體"/>
                    <a:ea typeface="新細明體"/>
                  </a:rPr>
                  <a:t> </a:t>
                </a:r>
                <a:r>
                  <a:rPr lang="zh-TW" altLang="en-US" sz="1600" dirty="0" smtClean="0">
                    <a:latin typeface="新細明體"/>
                    <a:ea typeface="新細明體"/>
                  </a:rPr>
                  <a:t>    </a:t>
                </a:r>
                <a:r>
                  <a:rPr lang="zh-TW" altLang="en-US" sz="1600" dirty="0" smtClean="0"/>
                  <a:t>找到檔案路徑</a:t>
                </a:r>
                <a:r>
                  <a:rPr lang="en-US" altLang="zh-TW" sz="1600" b="1" dirty="0"/>
                  <a:t>(</a:t>
                </a:r>
                <a:r>
                  <a:rPr lang="zh-TW" altLang="en-US" sz="1600" b="1" dirty="0"/>
                  <a:t>見下頁說明</a:t>
                </a:r>
                <a:r>
                  <a:rPr lang="en-US" altLang="zh-TW" sz="1600" b="1" dirty="0" smtClean="0"/>
                  <a:t>)</a:t>
                </a:r>
              </a:p>
              <a:p>
                <a:r>
                  <a:rPr lang="en-US" altLang="zh-TW" sz="1600" dirty="0" smtClean="0"/>
                  <a:t>(2)</a:t>
                </a:r>
                <a:r>
                  <a:rPr lang="zh-TW" altLang="en-US" sz="1600" dirty="0" smtClean="0"/>
                  <a:t>點選</a:t>
                </a:r>
                <a:r>
                  <a:rPr lang="en-US" altLang="zh-TW" sz="1600" dirty="0"/>
                  <a:t>『</a:t>
                </a:r>
                <a:r>
                  <a:rPr lang="zh-TW" altLang="en-US" sz="1600" dirty="0" smtClean="0"/>
                  <a:t>選擇場次</a:t>
                </a:r>
                <a:r>
                  <a:rPr lang="en-US" altLang="zh-TW" sz="1600" dirty="0"/>
                  <a:t>』</a:t>
                </a:r>
                <a:r>
                  <a:rPr lang="zh-TW" altLang="en-US" sz="1600" dirty="0" smtClean="0"/>
                  <a:t>鈕</a:t>
                </a:r>
                <a:r>
                  <a:rPr lang="zh-TW" altLang="en-US" sz="1600" dirty="0"/>
                  <a:t>開</a:t>
                </a:r>
                <a:r>
                  <a:rPr lang="zh-TW" altLang="en-US" sz="1600" dirty="0" smtClean="0"/>
                  <a:t>窗</a:t>
                </a:r>
                <a:r>
                  <a:rPr lang="zh-TW" altLang="en-US" sz="1600" dirty="0" smtClean="0">
                    <a:latin typeface="新細明體"/>
                    <a:ea typeface="新細明體"/>
                  </a:rPr>
                  <a:t>，</a:t>
                </a:r>
                <a:endParaRPr lang="en-US" altLang="zh-TW" sz="1600" dirty="0" smtClean="0">
                  <a:latin typeface="新細明體"/>
                  <a:ea typeface="新細明體"/>
                </a:endParaRPr>
              </a:p>
              <a:p>
                <a:r>
                  <a:rPr lang="zh-TW" altLang="en-US" sz="1600" dirty="0">
                    <a:latin typeface="新細明體"/>
                    <a:ea typeface="新細明體"/>
                  </a:rPr>
                  <a:t> </a:t>
                </a:r>
                <a:r>
                  <a:rPr lang="zh-TW" altLang="en-US" sz="1600" dirty="0" smtClean="0">
                    <a:latin typeface="新細明體"/>
                    <a:ea typeface="新細明體"/>
                  </a:rPr>
                  <a:t>    </a:t>
                </a:r>
                <a:r>
                  <a:rPr lang="zh-TW" altLang="en-US" sz="1600" dirty="0" smtClean="0"/>
                  <a:t>按</a:t>
                </a:r>
                <a:r>
                  <a:rPr lang="zh-TW" altLang="en-US" sz="1600" b="1" dirty="0" smtClean="0">
                    <a:solidFill>
                      <a:srgbClr val="2C5D98"/>
                    </a:solidFill>
                  </a:rPr>
                  <a:t>選取</a:t>
                </a:r>
                <a:r>
                  <a:rPr lang="zh-TW" altLang="en-US" sz="1600" dirty="0" smtClean="0"/>
                  <a:t>帶回場次</a:t>
                </a:r>
                <a:r>
                  <a:rPr lang="en-US" altLang="zh-TW" sz="1600" b="1" dirty="0"/>
                  <a:t>(</a:t>
                </a:r>
                <a:r>
                  <a:rPr lang="zh-TW" altLang="en-US" sz="1600" b="1" dirty="0"/>
                  <a:t>見下頁說明</a:t>
                </a:r>
                <a:r>
                  <a:rPr lang="en-US" altLang="zh-TW" sz="1600" b="1" dirty="0"/>
                  <a:t>)</a:t>
                </a:r>
                <a:endParaRPr lang="zh-TW" altLang="en-US" sz="1600" b="1" dirty="0"/>
              </a:p>
              <a:p>
                <a:r>
                  <a:rPr lang="en-US" altLang="zh-TW" sz="1600" dirty="0" smtClean="0"/>
                  <a:t>(3)</a:t>
                </a:r>
                <a:r>
                  <a:rPr lang="zh-TW" altLang="en-US" sz="1600" dirty="0" smtClean="0"/>
                  <a:t>輸入照片拍攝時間及內容說明</a:t>
                </a:r>
                <a:endParaRPr lang="en-US" altLang="zh-TW" sz="1600" dirty="0" smtClean="0"/>
              </a:p>
              <a:p>
                <a:r>
                  <a:rPr lang="en-US" altLang="zh-TW" sz="1600" dirty="0" smtClean="0"/>
                  <a:t>(4)</a:t>
                </a:r>
                <a:r>
                  <a:rPr lang="zh-TW" altLang="en-US" sz="1600" dirty="0"/>
                  <a:t>點選</a:t>
                </a:r>
                <a:r>
                  <a:rPr lang="en-US" altLang="zh-TW" sz="1600" dirty="0" smtClean="0"/>
                  <a:t>『</a:t>
                </a:r>
                <a:r>
                  <a:rPr lang="zh-TW" altLang="en-US" sz="1600" dirty="0" smtClean="0"/>
                  <a:t>新增</a:t>
                </a:r>
                <a:r>
                  <a:rPr lang="en-US" altLang="zh-TW" sz="1600" dirty="0" smtClean="0"/>
                  <a:t>』</a:t>
                </a:r>
                <a:r>
                  <a:rPr lang="zh-TW" altLang="en-US" sz="1600" dirty="0" smtClean="0"/>
                  <a:t>鈕</a:t>
                </a:r>
                <a:endParaRPr lang="zh-TW" altLang="en-US" sz="1600" dirty="0"/>
              </a:p>
            </p:txBody>
          </p:sp>
          <p:cxnSp>
            <p:nvCxnSpPr>
              <p:cNvPr id="9" name="直線單箭頭接點 8"/>
              <p:cNvCxnSpPr/>
              <p:nvPr/>
            </p:nvCxnSpPr>
            <p:spPr>
              <a:xfrm flipH="1">
                <a:off x="6754799" y="2963727"/>
                <a:ext cx="622872" cy="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3499026937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群組 13"/>
          <p:cNvGrpSpPr/>
          <p:nvPr/>
        </p:nvGrpSpPr>
        <p:grpSpPr>
          <a:xfrm>
            <a:off x="5974889" y="4477274"/>
            <a:ext cx="2556636" cy="1151308"/>
            <a:chOff x="1972671" y="4589643"/>
            <a:chExt cx="4316051" cy="1572988"/>
          </a:xfrm>
        </p:grpSpPr>
        <p:sp>
          <p:nvSpPr>
            <p:cNvPr id="15" name="圓角矩形 14"/>
            <p:cNvSpPr/>
            <p:nvPr/>
          </p:nvSpPr>
          <p:spPr>
            <a:xfrm flipV="1">
              <a:off x="4255914" y="4589643"/>
              <a:ext cx="926022" cy="42562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1972671" y="5025608"/>
              <a:ext cx="4316051" cy="1137023"/>
              <a:chOff x="740838" y="2136226"/>
              <a:chExt cx="4946690" cy="1137023"/>
            </a:xfrm>
          </p:grpSpPr>
          <p:sp>
            <p:nvSpPr>
              <p:cNvPr id="22" name="文字方塊 21"/>
              <p:cNvSpPr txBox="1"/>
              <p:nvPr/>
            </p:nvSpPr>
            <p:spPr>
              <a:xfrm>
                <a:off x="740838" y="2705571"/>
                <a:ext cx="4946690" cy="567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b="1" dirty="0" smtClean="0"/>
                  <a:t>19</a:t>
                </a:r>
                <a:r>
                  <a:rPr lang="en-US" altLang="zh-TW" sz="2100" dirty="0" smtClean="0"/>
                  <a:t>.</a:t>
                </a:r>
                <a:r>
                  <a:rPr lang="zh-TW" altLang="en-US" sz="2100" dirty="0" smtClean="0"/>
                  <a:t> 點選圖示可預覽</a:t>
                </a:r>
                <a:endParaRPr lang="zh-TW" altLang="en-US" sz="2000" dirty="0"/>
              </a:p>
            </p:txBody>
          </p:sp>
          <p:cxnSp>
            <p:nvCxnSpPr>
              <p:cNvPr id="23" name="直線單箭頭接點 22"/>
              <p:cNvCxnSpPr/>
              <p:nvPr/>
            </p:nvCxnSpPr>
            <p:spPr>
              <a:xfrm flipV="1">
                <a:off x="3888361" y="2136226"/>
                <a:ext cx="0" cy="566892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文字方塊 25"/>
          <p:cNvSpPr txBox="1"/>
          <p:nvPr/>
        </p:nvSpPr>
        <p:spPr>
          <a:xfrm>
            <a:off x="1061047" y="5830796"/>
            <a:ext cx="58400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solidFill>
                  <a:srgbClr val="FF0000"/>
                </a:solidFill>
              </a:rPr>
              <a:t>此部分</a:t>
            </a:r>
            <a:r>
              <a:rPr lang="zh-TW" altLang="en-US" sz="2100" b="1" dirty="0" smtClean="0">
                <a:solidFill>
                  <a:srgbClr val="FF0000"/>
                </a:solidFill>
              </a:rPr>
              <a:t>成果照片請</a:t>
            </a:r>
            <a:r>
              <a:rPr lang="zh-TW" altLang="en-US" sz="2100" b="1" dirty="0">
                <a:solidFill>
                  <a:srgbClr val="FF0000"/>
                </a:solidFill>
              </a:rPr>
              <a:t>至少上傳一張照片，最多四張</a:t>
            </a:r>
            <a:endParaRPr lang="en-US" altLang="zh-TW" sz="2100" b="1" dirty="0">
              <a:solidFill>
                <a:srgbClr val="FF0000"/>
              </a:solidFill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1525354" y="4788798"/>
            <a:ext cx="3917914" cy="1047535"/>
            <a:chOff x="-3380777" y="5212690"/>
            <a:chExt cx="7518874" cy="1431206"/>
          </a:xfrm>
        </p:grpSpPr>
        <p:sp>
          <p:nvSpPr>
            <p:cNvPr id="28" name="圓角矩形 27"/>
            <p:cNvSpPr/>
            <p:nvPr/>
          </p:nvSpPr>
          <p:spPr>
            <a:xfrm flipV="1">
              <a:off x="1798042" y="5212690"/>
              <a:ext cx="1777184" cy="52562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29" name="群組 28"/>
            <p:cNvGrpSpPr/>
            <p:nvPr/>
          </p:nvGrpSpPr>
          <p:grpSpPr>
            <a:xfrm>
              <a:off x="-3380777" y="5636292"/>
              <a:ext cx="7518874" cy="1007604"/>
              <a:chOff x="-5394828" y="2746910"/>
              <a:chExt cx="8617494" cy="1007604"/>
            </a:xfrm>
          </p:grpSpPr>
          <p:sp>
            <p:nvSpPr>
              <p:cNvPr id="30" name="文字方塊 29"/>
              <p:cNvSpPr txBox="1"/>
              <p:nvPr/>
            </p:nvSpPr>
            <p:spPr>
              <a:xfrm>
                <a:off x="-5394828" y="3186835"/>
                <a:ext cx="8617494" cy="567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20.</a:t>
                </a:r>
                <a:r>
                  <a:rPr lang="zh-TW" altLang="en-US" sz="2100" dirty="0" smtClean="0">
                    <a:latin typeface="新細明體"/>
                    <a:ea typeface="新細明體"/>
                  </a:rPr>
                  <a:t>輸入完成</a:t>
                </a:r>
                <a:r>
                  <a:rPr lang="zh-TW" altLang="en-US" sz="2000" dirty="0" smtClean="0">
                    <a:latin typeface="新細明體"/>
                    <a:ea typeface="新細明體"/>
                  </a:rPr>
                  <a:t>點</a:t>
                </a:r>
                <a:r>
                  <a:rPr lang="zh-TW" altLang="en-US" sz="2000" dirty="0" smtClean="0"/>
                  <a:t>選</a:t>
                </a:r>
                <a:r>
                  <a:rPr lang="en-US" altLang="zh-TW" sz="2000" dirty="0" smtClean="0"/>
                  <a:t>『</a:t>
                </a:r>
                <a:r>
                  <a:rPr lang="zh-TW" altLang="en-US" sz="2000" dirty="0" smtClean="0"/>
                  <a:t>填寫完成</a:t>
                </a:r>
                <a:r>
                  <a:rPr lang="en-US" altLang="zh-TW" sz="2000" dirty="0" smtClean="0"/>
                  <a:t>』</a:t>
                </a:r>
                <a:r>
                  <a:rPr lang="zh-TW" altLang="en-US" sz="2000" dirty="0"/>
                  <a:t>鈕</a:t>
                </a:r>
              </a:p>
            </p:txBody>
          </p:sp>
          <p:cxnSp>
            <p:nvCxnSpPr>
              <p:cNvPr id="31" name="直線單箭頭接點 30"/>
              <p:cNvCxnSpPr/>
              <p:nvPr/>
            </p:nvCxnSpPr>
            <p:spPr>
              <a:xfrm flipV="1">
                <a:off x="194386" y="2746910"/>
                <a:ext cx="451302" cy="469545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66713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" y="4117282"/>
            <a:ext cx="4003638" cy="136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81" y="1022671"/>
            <a:ext cx="5740700" cy="252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群組 16"/>
          <p:cNvGrpSpPr/>
          <p:nvPr/>
        </p:nvGrpSpPr>
        <p:grpSpPr>
          <a:xfrm>
            <a:off x="1396862" y="1403696"/>
            <a:ext cx="7004624" cy="665160"/>
            <a:chOff x="1455419" y="5517415"/>
            <a:chExt cx="5961381" cy="648062"/>
          </a:xfrm>
        </p:grpSpPr>
        <p:sp>
          <p:nvSpPr>
            <p:cNvPr id="18" name="圓角矩形 17"/>
            <p:cNvSpPr/>
            <p:nvPr/>
          </p:nvSpPr>
          <p:spPr>
            <a:xfrm flipV="1">
              <a:off x="1455419" y="5544964"/>
              <a:ext cx="1273173" cy="27475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2674655" y="5517415"/>
              <a:ext cx="4742145" cy="648062"/>
              <a:chOff x="1545392" y="2628033"/>
              <a:chExt cx="5435043" cy="648062"/>
            </a:xfrm>
          </p:grpSpPr>
          <p:sp>
            <p:nvSpPr>
              <p:cNvPr id="20" name="文字方塊 19"/>
              <p:cNvSpPr txBox="1"/>
              <p:nvPr/>
            </p:nvSpPr>
            <p:spPr>
              <a:xfrm>
                <a:off x="2899474" y="2628033"/>
                <a:ext cx="4080961" cy="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600" dirty="0" smtClean="0"/>
                  <a:t>點選</a:t>
                </a:r>
                <a:r>
                  <a:rPr lang="en-US" altLang="zh-TW" sz="1600" dirty="0" smtClean="0"/>
                  <a:t>『</a:t>
                </a:r>
                <a:r>
                  <a:rPr lang="zh-TW" altLang="en-US" sz="1600" dirty="0" smtClean="0"/>
                  <a:t>瀏覽</a:t>
                </a:r>
                <a:r>
                  <a:rPr lang="en-US" altLang="zh-TW" sz="1600" dirty="0" smtClean="0"/>
                  <a:t>』</a:t>
                </a:r>
                <a:r>
                  <a:rPr lang="zh-TW" altLang="en-US" sz="1600" dirty="0"/>
                  <a:t>鈕開窗</a:t>
                </a:r>
                <a:r>
                  <a:rPr lang="zh-TW" altLang="en-US" sz="1600" dirty="0" smtClean="0">
                    <a:latin typeface="新細明體"/>
                    <a:ea typeface="新細明體"/>
                  </a:rPr>
                  <a:t>，</a:t>
                </a:r>
                <a:r>
                  <a:rPr lang="zh-TW" altLang="en-US" sz="1600" dirty="0" smtClean="0"/>
                  <a:t>找到</a:t>
                </a:r>
                <a:r>
                  <a:rPr lang="zh-TW" altLang="en-US" sz="1600" dirty="0"/>
                  <a:t>檔案路徑</a:t>
                </a:r>
                <a:endParaRPr lang="en-US" altLang="zh-TW" sz="1600" dirty="0"/>
              </a:p>
            </p:txBody>
          </p:sp>
          <p:cxnSp>
            <p:nvCxnSpPr>
              <p:cNvPr id="21" name="直線單箭頭接點 20"/>
              <p:cNvCxnSpPr/>
              <p:nvPr/>
            </p:nvCxnSpPr>
            <p:spPr>
              <a:xfrm>
                <a:off x="1545392" y="2792959"/>
                <a:ext cx="1438853" cy="483136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:p14="http://schemas.microsoft.com/office/powerpoint/2010/main" val="1339390377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5" name="群組 14"/>
          <p:cNvGrpSpPr/>
          <p:nvPr/>
        </p:nvGrpSpPr>
        <p:grpSpPr>
          <a:xfrm>
            <a:off x="1094573" y="1713980"/>
            <a:ext cx="3037480" cy="4214849"/>
            <a:chOff x="-299539" y="5637113"/>
            <a:chExt cx="2585088" cy="4106494"/>
          </a:xfrm>
        </p:grpSpPr>
        <p:sp>
          <p:nvSpPr>
            <p:cNvPr id="16" name="圓角矩形 15"/>
            <p:cNvSpPr/>
            <p:nvPr/>
          </p:nvSpPr>
          <p:spPr>
            <a:xfrm flipV="1">
              <a:off x="1051762" y="5637113"/>
              <a:ext cx="580382" cy="34575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22" name="群組 21"/>
            <p:cNvGrpSpPr/>
            <p:nvPr/>
          </p:nvGrpSpPr>
          <p:grpSpPr>
            <a:xfrm>
              <a:off x="-299539" y="5982866"/>
              <a:ext cx="2585088" cy="3760741"/>
              <a:chOff x="-1863375" y="3093484"/>
              <a:chExt cx="2962807" cy="3760741"/>
            </a:xfrm>
          </p:grpSpPr>
          <p:sp>
            <p:nvSpPr>
              <p:cNvPr id="23" name="文字方塊 22"/>
              <p:cNvSpPr txBox="1"/>
              <p:nvPr/>
            </p:nvSpPr>
            <p:spPr>
              <a:xfrm>
                <a:off x="-1863375" y="6284483"/>
                <a:ext cx="2962807" cy="569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600" dirty="0"/>
                  <a:t>點選</a:t>
                </a:r>
                <a:r>
                  <a:rPr lang="en-US" altLang="zh-TW" sz="1600" dirty="0"/>
                  <a:t>『</a:t>
                </a:r>
                <a:r>
                  <a:rPr lang="zh-TW" altLang="en-US" sz="1600" dirty="0"/>
                  <a:t>選擇場次</a:t>
                </a:r>
                <a:r>
                  <a:rPr lang="en-US" altLang="zh-TW" sz="1600" dirty="0"/>
                  <a:t>』</a:t>
                </a:r>
                <a:r>
                  <a:rPr lang="zh-TW" altLang="en-US" sz="1600" dirty="0"/>
                  <a:t>鈕開窗</a:t>
                </a:r>
                <a:r>
                  <a:rPr lang="zh-TW" altLang="en-US" sz="1600" dirty="0">
                    <a:latin typeface="新細明體"/>
                    <a:ea typeface="新細明體"/>
                  </a:rPr>
                  <a:t>，</a:t>
                </a:r>
                <a:endParaRPr lang="en-US" altLang="zh-TW" sz="1600" dirty="0">
                  <a:latin typeface="新細明體"/>
                  <a:ea typeface="新細明體"/>
                </a:endParaRPr>
              </a:p>
              <a:p>
                <a:r>
                  <a:rPr lang="zh-TW" altLang="en-US" sz="1600" dirty="0">
                    <a:latin typeface="新細明體"/>
                    <a:ea typeface="新細明體"/>
                  </a:rPr>
                  <a:t>     </a:t>
                </a:r>
                <a:r>
                  <a:rPr lang="zh-TW" altLang="en-US" sz="1600" dirty="0"/>
                  <a:t>按</a:t>
                </a:r>
                <a:r>
                  <a:rPr lang="zh-TW" altLang="en-US" sz="1600" b="1" dirty="0">
                    <a:solidFill>
                      <a:srgbClr val="2C5D98"/>
                    </a:solidFill>
                  </a:rPr>
                  <a:t>選取</a:t>
                </a:r>
                <a:r>
                  <a:rPr lang="zh-TW" altLang="en-US" sz="1600" dirty="0"/>
                  <a:t>帶回場次</a:t>
                </a:r>
                <a:endParaRPr lang="en-US" altLang="zh-TW" sz="1600" dirty="0"/>
              </a:p>
            </p:txBody>
          </p:sp>
          <p:cxnSp>
            <p:nvCxnSpPr>
              <p:cNvPr id="25" name="直線單箭頭接點 24"/>
              <p:cNvCxnSpPr/>
              <p:nvPr/>
            </p:nvCxnSpPr>
            <p:spPr>
              <a:xfrm flipH="1">
                <a:off x="-1706715" y="3093484"/>
                <a:ext cx="1535582" cy="195228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圓角矩形 33"/>
          <p:cNvSpPr/>
          <p:nvPr/>
        </p:nvSpPr>
        <p:spPr>
          <a:xfrm flipV="1">
            <a:off x="6094825" y="2296916"/>
            <a:ext cx="720042" cy="3945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581" y="1804636"/>
            <a:ext cx="440874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群組 26"/>
          <p:cNvGrpSpPr/>
          <p:nvPr/>
        </p:nvGrpSpPr>
        <p:grpSpPr>
          <a:xfrm>
            <a:off x="4783873" y="3550191"/>
            <a:ext cx="3859527" cy="806773"/>
            <a:chOff x="4509286" y="4955653"/>
            <a:chExt cx="3284703" cy="786034"/>
          </a:xfrm>
        </p:grpSpPr>
        <p:sp>
          <p:nvSpPr>
            <p:cNvPr id="28" name="圓角矩形 27"/>
            <p:cNvSpPr/>
            <p:nvPr/>
          </p:nvSpPr>
          <p:spPr>
            <a:xfrm flipV="1">
              <a:off x="6604873" y="4955653"/>
              <a:ext cx="704895" cy="24397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29" name="群組 28"/>
            <p:cNvGrpSpPr/>
            <p:nvPr/>
          </p:nvGrpSpPr>
          <p:grpSpPr>
            <a:xfrm>
              <a:off x="4509286" y="5077641"/>
              <a:ext cx="3284703" cy="664046"/>
              <a:chOff x="3648091" y="2188259"/>
              <a:chExt cx="3764648" cy="664046"/>
            </a:xfrm>
          </p:grpSpPr>
          <p:sp>
            <p:nvSpPr>
              <p:cNvPr id="30" name="文字方塊 29"/>
              <p:cNvSpPr txBox="1"/>
              <p:nvPr/>
            </p:nvSpPr>
            <p:spPr>
              <a:xfrm>
                <a:off x="3648091" y="2522454"/>
                <a:ext cx="3764648" cy="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600" dirty="0" smtClean="0"/>
                  <a:t>找到</a:t>
                </a:r>
                <a:r>
                  <a:rPr lang="zh-TW" altLang="en-US" sz="1600" dirty="0"/>
                  <a:t>檔案</a:t>
                </a:r>
                <a:r>
                  <a:rPr lang="zh-TW" altLang="en-US" sz="1600" dirty="0" smtClean="0"/>
                  <a:t>路徑</a:t>
                </a:r>
                <a:r>
                  <a:rPr lang="zh-TW" altLang="en-US" sz="1600" dirty="0" smtClean="0">
                    <a:latin typeface="新細明體"/>
                    <a:ea typeface="新細明體"/>
                  </a:rPr>
                  <a:t>，</a:t>
                </a:r>
                <a:r>
                  <a:rPr lang="zh-TW" altLang="en-US" sz="1600" dirty="0"/>
                  <a:t>點選</a:t>
                </a:r>
                <a:r>
                  <a:rPr lang="en-US" altLang="zh-TW" sz="1600" dirty="0" smtClean="0"/>
                  <a:t>『</a:t>
                </a:r>
                <a:r>
                  <a:rPr lang="zh-TW" altLang="en-US" sz="1600" dirty="0" smtClean="0"/>
                  <a:t>開始舊檔</a:t>
                </a:r>
                <a:r>
                  <a:rPr lang="en-US" altLang="zh-TW" sz="1600" dirty="0" smtClean="0"/>
                  <a:t>』</a:t>
                </a:r>
                <a:r>
                  <a:rPr lang="zh-TW" altLang="en-US" sz="1600" dirty="0" smtClean="0"/>
                  <a:t>鈕</a:t>
                </a:r>
                <a:endParaRPr lang="en-US" altLang="zh-TW" sz="1600" dirty="0"/>
              </a:p>
            </p:txBody>
          </p:sp>
          <p:cxnSp>
            <p:nvCxnSpPr>
              <p:cNvPr id="31" name="直線單箭頭接點 30"/>
              <p:cNvCxnSpPr>
                <a:stCxn id="30" idx="0"/>
                <a:endCxn id="28" idx="1"/>
              </p:cNvCxnSpPr>
              <p:nvPr/>
            </p:nvCxnSpPr>
            <p:spPr>
              <a:xfrm flipV="1">
                <a:off x="5530415" y="2188259"/>
                <a:ext cx="519459" cy="334195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圓角矩形 49"/>
          <p:cNvSpPr/>
          <p:nvPr/>
        </p:nvSpPr>
        <p:spPr>
          <a:xfrm flipV="1">
            <a:off x="504190" y="5005180"/>
            <a:ext cx="349825" cy="25041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2134438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9" y="847125"/>
            <a:ext cx="73914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群組 16"/>
          <p:cNvGrpSpPr/>
          <p:nvPr/>
        </p:nvGrpSpPr>
        <p:grpSpPr>
          <a:xfrm>
            <a:off x="998385" y="2281287"/>
            <a:ext cx="1495978" cy="1383387"/>
            <a:chOff x="1005399" y="5293811"/>
            <a:chExt cx="1273173" cy="1347823"/>
          </a:xfrm>
        </p:grpSpPr>
        <p:sp>
          <p:nvSpPr>
            <p:cNvPr id="18" name="圓角矩形 17"/>
            <p:cNvSpPr/>
            <p:nvPr/>
          </p:nvSpPr>
          <p:spPr>
            <a:xfrm flipV="1">
              <a:off x="1005399" y="5293811"/>
              <a:ext cx="1273173" cy="80111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cxnSp>
          <p:nvCxnSpPr>
            <p:cNvPr id="21" name="直線單箭頭接點 20"/>
            <p:cNvCxnSpPr/>
            <p:nvPr/>
          </p:nvCxnSpPr>
          <p:spPr>
            <a:xfrm flipH="1" flipV="1">
              <a:off x="1879692" y="6060662"/>
              <a:ext cx="186565" cy="580972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14" y="3627642"/>
            <a:ext cx="3810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:p14="http://schemas.microsoft.com/office/powerpoint/2010/main" val="3570739487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601460" y="2820457"/>
            <a:ext cx="3444329" cy="1957298"/>
            <a:chOff x="601460" y="2820457"/>
            <a:chExt cx="3444329" cy="1957298"/>
          </a:xfrm>
        </p:grpSpPr>
        <p:sp>
          <p:nvSpPr>
            <p:cNvPr id="16" name="圓角矩形 15"/>
            <p:cNvSpPr/>
            <p:nvPr/>
          </p:nvSpPr>
          <p:spPr>
            <a:xfrm flipV="1">
              <a:off x="646778" y="2820457"/>
              <a:ext cx="250628" cy="35487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601460" y="4362257"/>
              <a:ext cx="344432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 smtClean="0"/>
                <a:t>22.</a:t>
              </a:r>
              <a:r>
                <a:rPr lang="zh-TW" altLang="en-US" sz="2100" dirty="0" smtClean="0"/>
                <a:t> </a:t>
              </a:r>
              <a:r>
                <a:rPr lang="zh-TW" altLang="en-US" sz="2100" dirty="0">
                  <a:latin typeface="新細明體"/>
                  <a:ea typeface="新細明體"/>
                </a:rPr>
                <a:t>點</a:t>
              </a:r>
              <a:r>
                <a:rPr lang="zh-TW" altLang="en-US" sz="2100" dirty="0"/>
                <a:t>選</a:t>
              </a:r>
              <a:r>
                <a:rPr lang="zh-TW" altLang="en-US" sz="2100" b="1" dirty="0">
                  <a:solidFill>
                    <a:srgbClr val="0000FF"/>
                  </a:solidFill>
                </a:rPr>
                <a:t>編</a:t>
              </a:r>
              <a:r>
                <a:rPr lang="zh-TW" altLang="en-US" sz="2100" dirty="0"/>
                <a:t>，可再進入</a:t>
              </a:r>
              <a:r>
                <a:rPr lang="zh-TW" altLang="en-US" sz="2100" dirty="0" smtClean="0"/>
                <a:t>修改</a:t>
              </a:r>
              <a:endParaRPr lang="zh-TW" altLang="en-US" sz="2100" dirty="0"/>
            </a:p>
          </p:txBody>
        </p:sp>
        <p:cxnSp>
          <p:nvCxnSpPr>
            <p:cNvPr id="25" name="直線單箭頭接點 24"/>
            <p:cNvCxnSpPr/>
            <p:nvPr/>
          </p:nvCxnSpPr>
          <p:spPr>
            <a:xfrm flipV="1">
              <a:off x="772092" y="3094778"/>
              <a:ext cx="0" cy="1267479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1513461" y="3546649"/>
            <a:ext cx="57380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100" dirty="0" smtClean="0"/>
              <a:t>21.</a:t>
            </a:r>
            <a:r>
              <a:rPr lang="zh-TW" altLang="en-US" sz="2100" dirty="0" smtClean="0"/>
              <a:t> </a:t>
            </a:r>
            <a:r>
              <a:rPr lang="zh-TW" altLang="en-US" sz="2100" dirty="0">
                <a:latin typeface="新細明體"/>
                <a:ea typeface="新細明體"/>
              </a:rPr>
              <a:t>點</a:t>
            </a:r>
            <a:r>
              <a:rPr lang="zh-TW" altLang="en-US" sz="2100" dirty="0"/>
              <a:t>選成果報告</a:t>
            </a:r>
            <a:r>
              <a:rPr lang="en-US" altLang="zh-TW" sz="2100" dirty="0"/>
              <a:t>/</a:t>
            </a:r>
            <a:r>
              <a:rPr lang="zh-TW" altLang="en-US" sz="2100" dirty="0"/>
              <a:t>收支結算表，點選   </a:t>
            </a:r>
            <a:r>
              <a:rPr lang="zh-TW" altLang="en-US" sz="2100" dirty="0" smtClean="0"/>
              <a:t>     </a:t>
            </a:r>
            <a:r>
              <a:rPr lang="zh-TW" altLang="en-US" sz="2100" dirty="0"/>
              <a:t>圖示可印</a:t>
            </a:r>
            <a:r>
              <a:rPr lang="zh-TW" altLang="en-US" sz="2100" dirty="0" smtClean="0"/>
              <a:t>出</a:t>
            </a:r>
            <a:r>
              <a:rPr lang="en-US" altLang="zh-TW" sz="2100" dirty="0" smtClean="0"/>
              <a:t>(</a:t>
            </a:r>
            <a:r>
              <a:rPr lang="zh-TW" altLang="en-US" sz="2100" dirty="0" smtClean="0"/>
              <a:t>概算細項要有輸入才能印出收支結算表）</a:t>
            </a:r>
            <a:endParaRPr lang="zh-TW" altLang="en-US" sz="2100" dirty="0"/>
          </a:p>
        </p:txBody>
      </p:sp>
      <p:grpSp>
        <p:nvGrpSpPr>
          <p:cNvPr id="24" name="群組 23"/>
          <p:cNvGrpSpPr/>
          <p:nvPr/>
        </p:nvGrpSpPr>
        <p:grpSpPr>
          <a:xfrm>
            <a:off x="4622230" y="1925427"/>
            <a:ext cx="3953486" cy="2908882"/>
            <a:chOff x="2371243" y="464998"/>
            <a:chExt cx="3953486" cy="2908882"/>
          </a:xfrm>
        </p:grpSpPr>
        <p:sp>
          <p:nvSpPr>
            <p:cNvPr id="26" name="圓角矩形 25"/>
            <p:cNvSpPr/>
            <p:nvPr/>
          </p:nvSpPr>
          <p:spPr>
            <a:xfrm flipV="1">
              <a:off x="5065568" y="464998"/>
              <a:ext cx="690824" cy="124990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2371243" y="2912215"/>
              <a:ext cx="3953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 smtClean="0"/>
                <a:t>23.</a:t>
              </a:r>
              <a:r>
                <a:rPr lang="zh-TW" altLang="en-US" sz="2100" dirty="0" smtClean="0"/>
                <a:t> </a:t>
              </a:r>
              <a:r>
                <a:rPr lang="zh-TW" altLang="en-US" sz="2100" dirty="0"/>
                <a:t>資料鎖定</a:t>
              </a:r>
              <a:r>
                <a:rPr lang="en-US" altLang="zh-TW" sz="2100" dirty="0"/>
                <a:t>=</a:t>
              </a:r>
              <a:r>
                <a:rPr lang="en-US" altLang="zh-TW" sz="2100" dirty="0" smtClean="0"/>
                <a:t>Y</a:t>
              </a:r>
              <a:r>
                <a:rPr lang="zh-TW" altLang="en-US" sz="2100" dirty="0" smtClean="0"/>
                <a:t>時</a:t>
              </a:r>
              <a:r>
                <a:rPr lang="zh-TW" altLang="en-US" sz="2400" dirty="0"/>
                <a:t>，</a:t>
              </a:r>
              <a:r>
                <a:rPr lang="zh-TW" altLang="en-US" sz="2100" dirty="0" smtClean="0"/>
                <a:t>不能修改</a:t>
              </a:r>
              <a:endParaRPr lang="zh-TW" altLang="en-US" sz="2000" dirty="0"/>
            </a:p>
          </p:txBody>
        </p:sp>
        <p:cxnSp>
          <p:nvCxnSpPr>
            <p:cNvPr id="28" name="直線單箭頭接點 27"/>
            <p:cNvCxnSpPr/>
            <p:nvPr/>
          </p:nvCxnSpPr>
          <p:spPr>
            <a:xfrm flipV="1">
              <a:off x="5410980" y="1725084"/>
              <a:ext cx="0" cy="1267479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2458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025" y="1248167"/>
            <a:ext cx="3962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:p14="http://schemas.microsoft.com/office/powerpoint/2010/main" val="2047609189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文字方塊 23"/>
          <p:cNvSpPr txBox="1"/>
          <p:nvPr/>
        </p:nvSpPr>
        <p:spPr>
          <a:xfrm>
            <a:off x="646166" y="832669"/>
            <a:ext cx="6004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 smtClean="0"/>
              <a:t>1.</a:t>
            </a:r>
            <a:r>
              <a:rPr lang="zh-TW" altLang="en-US" sz="2100" dirty="0" smtClean="0"/>
              <a:t> 請確認</a:t>
            </a:r>
            <a:r>
              <a:rPr lang="zh-TW" altLang="en-US" sz="2100" b="1" dirty="0" smtClean="0">
                <a:solidFill>
                  <a:srgbClr val="FE100A"/>
                </a:solidFill>
              </a:rPr>
              <a:t>計畫變更</a:t>
            </a:r>
            <a:r>
              <a:rPr lang="zh-TW" altLang="en-US" sz="2100" dirty="0" smtClean="0"/>
              <a:t>完畢後</a:t>
            </a:r>
            <a:r>
              <a:rPr lang="zh-TW" altLang="en-US" sz="2100" dirty="0"/>
              <a:t>再做計畫成果</a:t>
            </a:r>
            <a:r>
              <a:rPr lang="zh-TW" altLang="en-US" sz="2100" dirty="0" smtClean="0"/>
              <a:t>登錄</a:t>
            </a:r>
            <a:endParaRPr lang="zh-TW" altLang="en-US" sz="20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646166" y="2369781"/>
            <a:ext cx="74712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 smtClean="0"/>
              <a:t>2.</a:t>
            </a:r>
            <a:r>
              <a:rPr lang="zh-TW" altLang="en-US" sz="2100" dirty="0" smtClean="0"/>
              <a:t> 因目前成果登錄</a:t>
            </a:r>
            <a:r>
              <a:rPr lang="zh-TW" altLang="en-US" sz="2100" dirty="0" smtClean="0">
                <a:solidFill>
                  <a:srgbClr val="0000FF"/>
                </a:solidFill>
              </a:rPr>
              <a:t>非流程性無暫存</a:t>
            </a:r>
            <a:r>
              <a:rPr lang="zh-TW" altLang="en-US" sz="2100" dirty="0" smtClean="0"/>
              <a:t>功能，避免</a:t>
            </a:r>
            <a:r>
              <a:rPr lang="zh-TW" altLang="en-US" sz="2100" dirty="0"/>
              <a:t>一次無法將成果登錄</a:t>
            </a:r>
            <a:r>
              <a:rPr lang="zh-TW" altLang="en-US" sz="2100" dirty="0" smtClean="0"/>
              <a:t>完成</a:t>
            </a:r>
            <a:r>
              <a:rPr lang="zh-TW" altLang="en-US" sz="2100" dirty="0"/>
              <a:t>，</a:t>
            </a:r>
            <a:r>
              <a:rPr lang="zh-TW" altLang="en-US" sz="2100" dirty="0" smtClean="0"/>
              <a:t>可</a:t>
            </a:r>
            <a:r>
              <a:rPr lang="zh-TW" altLang="en-US" sz="2100" dirty="0"/>
              <a:t>先行輸入部分</a:t>
            </a:r>
            <a:r>
              <a:rPr lang="zh-TW" altLang="en-US" sz="2100" dirty="0" smtClean="0"/>
              <a:t>欄位，</a:t>
            </a:r>
            <a:r>
              <a:rPr lang="zh-TW" altLang="en-US" sz="2100" dirty="0" smtClean="0">
                <a:latin typeface="新細明體"/>
                <a:ea typeface="新細明體"/>
              </a:rPr>
              <a:t>點</a:t>
            </a:r>
            <a:r>
              <a:rPr lang="zh-TW" altLang="en-US" sz="2100" dirty="0" smtClean="0"/>
              <a:t>選</a:t>
            </a:r>
            <a:r>
              <a:rPr lang="en-US" altLang="zh-TW" sz="2100" dirty="0" smtClean="0"/>
              <a:t>『</a:t>
            </a:r>
            <a:r>
              <a:rPr lang="zh-TW" altLang="en-US" sz="2100" dirty="0" smtClean="0"/>
              <a:t>填寫完成</a:t>
            </a:r>
            <a:r>
              <a:rPr lang="en-US" altLang="zh-TW" sz="2100" dirty="0" smtClean="0"/>
              <a:t>』</a:t>
            </a:r>
            <a:r>
              <a:rPr lang="zh-TW" altLang="en-US" sz="2100" dirty="0" smtClean="0"/>
              <a:t>鈕存檔後再繼續輸入其他資料</a:t>
            </a:r>
            <a:endParaRPr lang="zh-TW" altLang="en-US" sz="21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84" y="3400832"/>
            <a:ext cx="7621258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群組 26"/>
          <p:cNvGrpSpPr/>
          <p:nvPr/>
        </p:nvGrpSpPr>
        <p:grpSpPr>
          <a:xfrm>
            <a:off x="2168729" y="3964881"/>
            <a:ext cx="5327626" cy="2451418"/>
            <a:chOff x="4300329" y="2399670"/>
            <a:chExt cx="5619195" cy="1184497"/>
          </a:xfrm>
        </p:grpSpPr>
        <p:sp>
          <p:nvSpPr>
            <p:cNvPr id="28" name="圓角矩形 27"/>
            <p:cNvSpPr/>
            <p:nvPr/>
          </p:nvSpPr>
          <p:spPr>
            <a:xfrm flipV="1">
              <a:off x="4300329" y="2399670"/>
              <a:ext cx="2174778" cy="18216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29" name="群組 28"/>
            <p:cNvGrpSpPr/>
            <p:nvPr/>
          </p:nvGrpSpPr>
          <p:grpSpPr>
            <a:xfrm>
              <a:off x="5018453" y="2564391"/>
              <a:ext cx="4901071" cy="1019776"/>
              <a:chOff x="4418378" y="2688216"/>
              <a:chExt cx="4901071" cy="1019776"/>
            </a:xfrm>
          </p:grpSpPr>
          <p:sp>
            <p:nvSpPr>
              <p:cNvPr id="30" name="文字方塊 29"/>
              <p:cNvSpPr txBox="1"/>
              <p:nvPr/>
            </p:nvSpPr>
            <p:spPr>
              <a:xfrm>
                <a:off x="4418378" y="3395692"/>
                <a:ext cx="4901071" cy="312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(2)</a:t>
                </a:r>
                <a:r>
                  <a:rPr lang="zh-TW" altLang="en-US" dirty="0"/>
                  <a:t>自籌補助單位</a:t>
                </a:r>
                <a:r>
                  <a:rPr lang="en-US" altLang="zh-TW" dirty="0"/>
                  <a:t>+</a:t>
                </a:r>
                <a:r>
                  <a:rPr lang="zh-TW" altLang="en-US" dirty="0"/>
                  <a:t>自籌款</a:t>
                </a:r>
                <a:r>
                  <a:rPr lang="zh-TW" altLang="en-US" dirty="0" smtClean="0"/>
                  <a:t>頁籤可先不用</a:t>
                </a:r>
                <a:r>
                  <a:rPr lang="zh-TW" altLang="en-US" dirty="0"/>
                  <a:t>輸入待填寫</a:t>
                </a:r>
                <a:r>
                  <a:rPr lang="zh-TW" altLang="en-US" dirty="0" smtClean="0"/>
                  <a:t>完</a:t>
                </a:r>
                <a:r>
                  <a:rPr lang="zh-TW" altLang="en-US" dirty="0"/>
                  <a:t>成</a:t>
                </a:r>
                <a:r>
                  <a:rPr lang="zh-TW" altLang="en-US" dirty="0" smtClean="0"/>
                  <a:t>後</a:t>
                </a:r>
                <a:r>
                  <a:rPr lang="zh-TW" altLang="en-US" dirty="0"/>
                  <a:t>再補</a:t>
                </a:r>
                <a:r>
                  <a:rPr lang="zh-TW" altLang="en-US" dirty="0" smtClean="0"/>
                  <a:t>填</a:t>
                </a:r>
                <a:endParaRPr lang="zh-TW" altLang="en-US" dirty="0"/>
              </a:p>
            </p:txBody>
          </p:sp>
          <p:cxnSp>
            <p:nvCxnSpPr>
              <p:cNvPr id="31" name="直線單箭頭接點 30"/>
              <p:cNvCxnSpPr/>
              <p:nvPr/>
            </p:nvCxnSpPr>
            <p:spPr>
              <a:xfrm flipH="1" flipV="1">
                <a:off x="4787643" y="2688216"/>
                <a:ext cx="792314" cy="731738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群組 3"/>
          <p:cNvGrpSpPr/>
          <p:nvPr/>
        </p:nvGrpSpPr>
        <p:grpSpPr>
          <a:xfrm>
            <a:off x="569061" y="3964882"/>
            <a:ext cx="2097035" cy="1805089"/>
            <a:chOff x="569061" y="3740275"/>
            <a:chExt cx="2097035" cy="1805089"/>
          </a:xfrm>
        </p:grpSpPr>
        <p:grpSp>
          <p:nvGrpSpPr>
            <p:cNvPr id="34" name="群組 33"/>
            <p:cNvGrpSpPr/>
            <p:nvPr/>
          </p:nvGrpSpPr>
          <p:grpSpPr>
            <a:xfrm>
              <a:off x="569061" y="4117283"/>
              <a:ext cx="2097035" cy="1428081"/>
              <a:chOff x="3547983" y="2705661"/>
              <a:chExt cx="2180329" cy="690032"/>
            </a:xfrm>
          </p:grpSpPr>
          <p:sp>
            <p:nvSpPr>
              <p:cNvPr id="35" name="文字方塊 34"/>
              <p:cNvSpPr txBox="1"/>
              <p:nvPr/>
            </p:nvSpPr>
            <p:spPr>
              <a:xfrm>
                <a:off x="3547983" y="3217236"/>
                <a:ext cx="2180329" cy="178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(1)</a:t>
                </a:r>
                <a:r>
                  <a:rPr lang="zh-TW" altLang="en-US" dirty="0" smtClean="0"/>
                  <a:t>成果一定要輸入</a:t>
                </a:r>
                <a:endParaRPr lang="zh-TW" altLang="en-US" dirty="0"/>
              </a:p>
            </p:txBody>
          </p:sp>
          <p:cxnSp>
            <p:nvCxnSpPr>
              <p:cNvPr id="36" name="直線單箭頭接點 35"/>
              <p:cNvCxnSpPr/>
              <p:nvPr/>
            </p:nvCxnSpPr>
            <p:spPr>
              <a:xfrm flipV="1">
                <a:off x="4334381" y="2705661"/>
                <a:ext cx="0" cy="518592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圓角矩形 36"/>
            <p:cNvSpPr/>
            <p:nvPr/>
          </p:nvSpPr>
          <p:spPr>
            <a:xfrm flipV="1">
              <a:off x="797338" y="3740275"/>
              <a:ext cx="1062059" cy="37700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449712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" y="3682225"/>
            <a:ext cx="6603593" cy="231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40" y="789860"/>
            <a:ext cx="6561102" cy="289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:p14="http://schemas.microsoft.com/office/powerpoint/2010/main" val="2276038768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7" name="群組 26"/>
          <p:cNvGrpSpPr/>
          <p:nvPr/>
        </p:nvGrpSpPr>
        <p:grpSpPr>
          <a:xfrm>
            <a:off x="4925681" y="3910568"/>
            <a:ext cx="3088259" cy="1359654"/>
            <a:chOff x="7208163" y="2373426"/>
            <a:chExt cx="3257273" cy="656969"/>
          </a:xfrm>
        </p:grpSpPr>
        <p:sp>
          <p:nvSpPr>
            <p:cNvPr id="28" name="圓角矩形 27"/>
            <p:cNvSpPr/>
            <p:nvPr/>
          </p:nvSpPr>
          <p:spPr>
            <a:xfrm flipV="1">
              <a:off x="7208163" y="2373426"/>
              <a:ext cx="1128218" cy="15140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29" name="群組 28"/>
            <p:cNvGrpSpPr/>
            <p:nvPr/>
          </p:nvGrpSpPr>
          <p:grpSpPr>
            <a:xfrm>
              <a:off x="7447078" y="2514316"/>
              <a:ext cx="3018358" cy="516079"/>
              <a:chOff x="6847003" y="2638141"/>
              <a:chExt cx="3018358" cy="516079"/>
            </a:xfrm>
          </p:grpSpPr>
          <p:sp>
            <p:nvSpPr>
              <p:cNvPr id="30" name="文字方塊 29"/>
              <p:cNvSpPr txBox="1"/>
              <p:nvPr/>
            </p:nvSpPr>
            <p:spPr>
              <a:xfrm>
                <a:off x="6847003" y="2975763"/>
                <a:ext cx="3018358" cy="178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(4)</a:t>
                </a:r>
                <a:r>
                  <a:rPr lang="zh-TW" altLang="en-US" dirty="0" smtClean="0"/>
                  <a:t>成果照片至少輸入一場</a:t>
                </a:r>
                <a:endParaRPr lang="zh-TW" altLang="en-US" dirty="0"/>
              </a:p>
            </p:txBody>
          </p:sp>
          <p:cxnSp>
            <p:nvCxnSpPr>
              <p:cNvPr id="31" name="直線單箭頭接點 30"/>
              <p:cNvCxnSpPr/>
              <p:nvPr/>
            </p:nvCxnSpPr>
            <p:spPr>
              <a:xfrm flipV="1">
                <a:off x="7172197" y="2638141"/>
                <a:ext cx="0" cy="337622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群組 3"/>
          <p:cNvGrpSpPr/>
          <p:nvPr/>
        </p:nvGrpSpPr>
        <p:grpSpPr>
          <a:xfrm>
            <a:off x="853340" y="2524053"/>
            <a:ext cx="7546111" cy="765534"/>
            <a:chOff x="-2152896" y="4715272"/>
            <a:chExt cx="7546111" cy="765534"/>
          </a:xfrm>
        </p:grpSpPr>
        <p:sp>
          <p:nvSpPr>
            <p:cNvPr id="37" name="圓角矩形 36"/>
            <p:cNvSpPr/>
            <p:nvPr/>
          </p:nvSpPr>
          <p:spPr>
            <a:xfrm flipV="1">
              <a:off x="-2152896" y="4715272"/>
              <a:ext cx="2217664" cy="64542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34" name="群組 33"/>
            <p:cNvGrpSpPr/>
            <p:nvPr/>
          </p:nvGrpSpPr>
          <p:grpSpPr>
            <a:xfrm>
              <a:off x="-135431" y="4834475"/>
              <a:ext cx="5528646" cy="646331"/>
              <a:chOff x="2815508" y="3052204"/>
              <a:chExt cx="5748243" cy="312300"/>
            </a:xfrm>
          </p:grpSpPr>
          <p:sp>
            <p:nvSpPr>
              <p:cNvPr id="35" name="文字方塊 34"/>
              <p:cNvSpPr txBox="1"/>
              <p:nvPr/>
            </p:nvSpPr>
            <p:spPr>
              <a:xfrm>
                <a:off x="3846028" y="3052204"/>
                <a:ext cx="4717723" cy="312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(3)</a:t>
                </a:r>
                <a:r>
                  <a:rPr lang="zh-TW" altLang="en-US" dirty="0" smtClean="0"/>
                  <a:t>可以先填實際經費支出累計及差異說明，</a:t>
                </a:r>
                <a:endParaRPr lang="en-US" altLang="zh-TW" dirty="0" smtClean="0"/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</a:t>
                </a:r>
                <a:r>
                  <a:rPr lang="zh-TW" altLang="en-US" dirty="0" smtClean="0"/>
                  <a:t>細項待填寫完成後再補填</a:t>
                </a:r>
                <a:endParaRPr lang="zh-TW" altLang="en-US" dirty="0"/>
              </a:p>
            </p:txBody>
          </p:sp>
          <p:cxnSp>
            <p:nvCxnSpPr>
              <p:cNvPr id="36" name="直線單箭頭接點 35"/>
              <p:cNvCxnSpPr/>
              <p:nvPr/>
            </p:nvCxnSpPr>
            <p:spPr>
              <a:xfrm flipH="1">
                <a:off x="2815508" y="3150538"/>
                <a:ext cx="1122994" cy="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群組 31"/>
          <p:cNvGrpSpPr/>
          <p:nvPr/>
        </p:nvGrpSpPr>
        <p:grpSpPr>
          <a:xfrm>
            <a:off x="3760469" y="5753746"/>
            <a:ext cx="4253470" cy="426279"/>
            <a:chOff x="7208164" y="2373426"/>
            <a:chExt cx="4486254" cy="205973"/>
          </a:xfrm>
        </p:grpSpPr>
        <p:sp>
          <p:nvSpPr>
            <p:cNvPr id="33" name="圓角矩形 32"/>
            <p:cNvSpPr/>
            <p:nvPr/>
          </p:nvSpPr>
          <p:spPr>
            <a:xfrm flipV="1">
              <a:off x="7208164" y="2373426"/>
              <a:ext cx="965127" cy="15140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38" name="群組 37"/>
            <p:cNvGrpSpPr/>
            <p:nvPr/>
          </p:nvGrpSpPr>
          <p:grpSpPr>
            <a:xfrm>
              <a:off x="8173291" y="2400942"/>
              <a:ext cx="3521127" cy="178457"/>
              <a:chOff x="7573216" y="2524767"/>
              <a:chExt cx="3521127" cy="178457"/>
            </a:xfrm>
          </p:grpSpPr>
          <p:sp>
            <p:nvSpPr>
              <p:cNvPr id="39" name="文字方塊 38"/>
              <p:cNvSpPr txBox="1"/>
              <p:nvPr/>
            </p:nvSpPr>
            <p:spPr>
              <a:xfrm>
                <a:off x="8075985" y="2524767"/>
                <a:ext cx="3018358" cy="178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(5)</a:t>
                </a:r>
                <a:r>
                  <a:rPr lang="zh-TW" altLang="en-US" dirty="0"/>
                  <a:t>點選</a:t>
                </a:r>
                <a:r>
                  <a:rPr lang="en-US" altLang="zh-TW" dirty="0"/>
                  <a:t>『</a:t>
                </a:r>
                <a:r>
                  <a:rPr lang="zh-TW" altLang="en-US" dirty="0"/>
                  <a:t>填寫完成</a:t>
                </a:r>
                <a:r>
                  <a:rPr lang="en-US" altLang="zh-TW" dirty="0"/>
                  <a:t>』</a:t>
                </a:r>
                <a:r>
                  <a:rPr lang="zh-TW" altLang="en-US" dirty="0"/>
                  <a:t>鈕</a:t>
                </a:r>
              </a:p>
            </p:txBody>
          </p:sp>
          <p:cxnSp>
            <p:nvCxnSpPr>
              <p:cNvPr id="40" name="直線單箭頭接點 39"/>
              <p:cNvCxnSpPr>
                <a:endCxn id="33" idx="3"/>
              </p:cNvCxnSpPr>
              <p:nvPr/>
            </p:nvCxnSpPr>
            <p:spPr>
              <a:xfrm flipH="1">
                <a:off x="7573216" y="2572955"/>
                <a:ext cx="502769" cy="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63685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" y="2122099"/>
            <a:ext cx="6432659" cy="219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:p14="http://schemas.microsoft.com/office/powerpoint/2010/main" val="638587496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群組 3"/>
          <p:cNvGrpSpPr/>
          <p:nvPr/>
        </p:nvGrpSpPr>
        <p:grpSpPr>
          <a:xfrm>
            <a:off x="5772967" y="1967980"/>
            <a:ext cx="2764963" cy="2353854"/>
            <a:chOff x="2014831" y="3768939"/>
            <a:chExt cx="2764963" cy="2353854"/>
          </a:xfrm>
        </p:grpSpPr>
        <p:sp>
          <p:nvSpPr>
            <p:cNvPr id="37" name="圓角矩形 36"/>
            <p:cNvSpPr/>
            <p:nvPr/>
          </p:nvSpPr>
          <p:spPr>
            <a:xfrm flipV="1">
              <a:off x="2014831" y="4796393"/>
              <a:ext cx="1005666" cy="132640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34" name="群組 33"/>
            <p:cNvGrpSpPr/>
            <p:nvPr/>
          </p:nvGrpSpPr>
          <p:grpSpPr>
            <a:xfrm>
              <a:off x="2331864" y="3768939"/>
              <a:ext cx="2447930" cy="1066598"/>
              <a:chOff x="5380805" y="2537357"/>
              <a:chExt cx="2545162" cy="515370"/>
            </a:xfrm>
          </p:grpSpPr>
          <p:sp>
            <p:nvSpPr>
              <p:cNvPr id="35" name="文字方塊 34"/>
              <p:cNvSpPr txBox="1"/>
              <p:nvPr/>
            </p:nvSpPr>
            <p:spPr>
              <a:xfrm>
                <a:off x="5380805" y="2537357"/>
                <a:ext cx="2545162" cy="312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1.</a:t>
                </a:r>
                <a:r>
                  <a:rPr lang="zh-TW" altLang="en-US" dirty="0" smtClean="0"/>
                  <a:t>自籌補助單位</a:t>
                </a:r>
                <a:r>
                  <a:rPr lang="en-US" altLang="zh-TW" dirty="0" smtClean="0"/>
                  <a:t>--</a:t>
                </a:r>
              </a:p>
              <a:p>
                <a:r>
                  <a:rPr lang="zh-TW" altLang="en-US" dirty="0" smtClean="0"/>
                  <a:t>經費補助</a:t>
                </a:r>
                <a:r>
                  <a:rPr lang="zh-TW" altLang="en-US" dirty="0"/>
                  <a:t>加總</a:t>
                </a:r>
                <a:r>
                  <a:rPr lang="en-US" altLang="zh-TW" dirty="0" smtClean="0"/>
                  <a:t>78000</a:t>
                </a:r>
                <a:endParaRPr lang="zh-TW" altLang="en-US" dirty="0"/>
              </a:p>
            </p:txBody>
          </p:sp>
          <p:cxnSp>
            <p:nvCxnSpPr>
              <p:cNvPr id="36" name="直線單箭頭接點 35"/>
              <p:cNvCxnSpPr/>
              <p:nvPr/>
            </p:nvCxnSpPr>
            <p:spPr>
              <a:xfrm flipH="1">
                <a:off x="5853419" y="2875666"/>
                <a:ext cx="279434" cy="17706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79" y="1752965"/>
            <a:ext cx="5174508" cy="33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圖片 40"/>
          <p:cNvPicPr/>
          <p:nvPr/>
        </p:nvPicPr>
        <p:blipFill>
          <a:blip r:embed="rId9"/>
          <a:stretch>
            <a:fillRect/>
          </a:stretch>
        </p:blipFill>
        <p:spPr>
          <a:xfrm>
            <a:off x="670079" y="4356539"/>
            <a:ext cx="5479496" cy="2286001"/>
          </a:xfrm>
          <a:prstGeom prst="rect">
            <a:avLst/>
          </a:prstGeom>
        </p:spPr>
      </p:pic>
      <p:grpSp>
        <p:nvGrpSpPr>
          <p:cNvPr id="42" name="群組 41"/>
          <p:cNvGrpSpPr/>
          <p:nvPr/>
        </p:nvGrpSpPr>
        <p:grpSpPr>
          <a:xfrm>
            <a:off x="2019356" y="5901707"/>
            <a:ext cx="6745082" cy="457678"/>
            <a:chOff x="-145170" y="5023944"/>
            <a:chExt cx="6745082" cy="457678"/>
          </a:xfrm>
        </p:grpSpPr>
        <p:sp>
          <p:nvSpPr>
            <p:cNvPr id="43" name="圓角矩形 42"/>
            <p:cNvSpPr/>
            <p:nvPr/>
          </p:nvSpPr>
          <p:spPr>
            <a:xfrm flipV="1">
              <a:off x="-145170" y="5023944"/>
              <a:ext cx="3498049" cy="45767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44" name="群組 43"/>
            <p:cNvGrpSpPr/>
            <p:nvPr/>
          </p:nvGrpSpPr>
          <p:grpSpPr>
            <a:xfrm>
              <a:off x="3288347" y="5068118"/>
              <a:ext cx="3311565" cy="369331"/>
              <a:chOff x="6375276" y="3165104"/>
              <a:chExt cx="3443099" cy="178457"/>
            </a:xfrm>
          </p:grpSpPr>
          <p:sp>
            <p:nvSpPr>
              <p:cNvPr id="45" name="文字方塊 44"/>
              <p:cNvSpPr txBox="1"/>
              <p:nvPr/>
            </p:nvSpPr>
            <p:spPr>
              <a:xfrm>
                <a:off x="7037968" y="3165104"/>
                <a:ext cx="2780407" cy="178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2.</a:t>
                </a:r>
                <a:r>
                  <a:rPr lang="zh-TW" altLang="en-US" dirty="0"/>
                  <a:t>自</a:t>
                </a:r>
                <a:r>
                  <a:rPr lang="zh-TW" altLang="en-US" dirty="0" smtClean="0"/>
                  <a:t>籌款</a:t>
                </a:r>
                <a:r>
                  <a:rPr lang="en-US" altLang="zh-TW" dirty="0" smtClean="0"/>
                  <a:t>--</a:t>
                </a:r>
                <a:r>
                  <a:rPr lang="zh-TW" altLang="en-US" dirty="0" smtClean="0"/>
                  <a:t>報名費</a:t>
                </a:r>
                <a:r>
                  <a:rPr lang="en-US" altLang="zh-TW" dirty="0" smtClean="0"/>
                  <a:t>6000</a:t>
                </a:r>
                <a:endParaRPr lang="zh-TW" altLang="en-US" dirty="0"/>
              </a:p>
            </p:txBody>
          </p:sp>
          <p:cxnSp>
            <p:nvCxnSpPr>
              <p:cNvPr id="46" name="直線單箭頭接點 45"/>
              <p:cNvCxnSpPr/>
              <p:nvPr/>
            </p:nvCxnSpPr>
            <p:spPr>
              <a:xfrm flipH="1">
                <a:off x="6375276" y="3228136"/>
                <a:ext cx="662692" cy="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文字方塊 15"/>
          <p:cNvSpPr txBox="1"/>
          <p:nvPr/>
        </p:nvSpPr>
        <p:spPr>
          <a:xfrm>
            <a:off x="722790" y="616951"/>
            <a:ext cx="7058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當您在</a:t>
            </a:r>
            <a:r>
              <a:rPr lang="zh-TW" altLang="en-US" b="1" dirty="0" smtClean="0">
                <a:solidFill>
                  <a:srgbClr val="0000FF"/>
                </a:solidFill>
              </a:rPr>
              <a:t>實際經費</a:t>
            </a:r>
            <a:r>
              <a:rPr lang="zh-TW" altLang="en-US" dirty="0" smtClean="0"/>
              <a:t>頁籤</a:t>
            </a:r>
            <a:r>
              <a:rPr lang="zh-TW" altLang="en-US" dirty="0" smtClean="0">
                <a:latin typeface="新細明體"/>
                <a:ea typeface="新細明體"/>
              </a:rPr>
              <a:t>，</a:t>
            </a:r>
            <a:r>
              <a:rPr lang="zh-TW" altLang="en-US" dirty="0" smtClean="0"/>
              <a:t>按下一步時一直出現如圖的訊息</a:t>
            </a:r>
            <a:r>
              <a:rPr lang="zh-TW" altLang="en-US" dirty="0" smtClean="0">
                <a:latin typeface="新細明體"/>
                <a:ea typeface="新細明體"/>
              </a:rPr>
              <a:t>，</a:t>
            </a:r>
            <a:r>
              <a:rPr lang="zh-TW" altLang="en-US" dirty="0" smtClean="0"/>
              <a:t>請注意以下說明並檢查金額是否正確</a:t>
            </a:r>
            <a:endParaRPr lang="zh-TW" alt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818" y="953954"/>
            <a:ext cx="3882065" cy="834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8" name="直線單箭頭接點 17"/>
          <p:cNvCxnSpPr/>
          <p:nvPr/>
        </p:nvCxnSpPr>
        <p:spPr>
          <a:xfrm>
            <a:off x="3445946" y="1173459"/>
            <a:ext cx="644865" cy="366441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0327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/>
          <p:nvPr/>
        </p:nvPicPr>
        <p:blipFill>
          <a:blip r:embed="rId2"/>
          <a:stretch>
            <a:fillRect/>
          </a:stretch>
        </p:blipFill>
        <p:spPr>
          <a:xfrm>
            <a:off x="619039" y="3312544"/>
            <a:ext cx="6848107" cy="2165240"/>
          </a:xfrm>
          <a:prstGeom prst="rect">
            <a:avLst/>
          </a:prstGeom>
        </p:spPr>
      </p:pic>
      <p:pic>
        <p:nvPicPr>
          <p:cNvPr id="16" name="圖片 15"/>
          <p:cNvPicPr/>
          <p:nvPr/>
        </p:nvPicPr>
        <p:blipFill>
          <a:blip r:embed="rId3"/>
          <a:stretch>
            <a:fillRect/>
          </a:stretch>
        </p:blipFill>
        <p:spPr>
          <a:xfrm>
            <a:off x="795722" y="864726"/>
            <a:ext cx="5274310" cy="2225675"/>
          </a:xfrm>
          <a:prstGeom prst="rect">
            <a:avLst/>
          </a:prstGeom>
        </p:spPr>
      </p:pic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:p14="http://schemas.microsoft.com/office/powerpoint/2010/main" val="2212265555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4" name="群組 3"/>
          <p:cNvGrpSpPr/>
          <p:nvPr/>
        </p:nvGrpSpPr>
        <p:grpSpPr>
          <a:xfrm>
            <a:off x="795722" y="1235692"/>
            <a:ext cx="7831520" cy="369332"/>
            <a:chOff x="-2980740" y="3489933"/>
            <a:chExt cx="7831520" cy="369332"/>
          </a:xfrm>
        </p:grpSpPr>
        <p:sp>
          <p:nvSpPr>
            <p:cNvPr id="37" name="圓角矩形 36"/>
            <p:cNvSpPr/>
            <p:nvPr/>
          </p:nvSpPr>
          <p:spPr>
            <a:xfrm flipV="1">
              <a:off x="-2980740" y="3577505"/>
              <a:ext cx="1931049" cy="24727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34" name="群組 33"/>
            <p:cNvGrpSpPr/>
            <p:nvPr/>
          </p:nvGrpSpPr>
          <p:grpSpPr>
            <a:xfrm>
              <a:off x="-1112060" y="3489933"/>
              <a:ext cx="5962840" cy="369332"/>
              <a:chOff x="1800087" y="2402548"/>
              <a:chExt cx="6199679" cy="178458"/>
            </a:xfrm>
          </p:grpSpPr>
          <p:sp>
            <p:nvSpPr>
              <p:cNvPr id="35" name="文字方塊 34"/>
              <p:cNvSpPr txBox="1"/>
              <p:nvPr/>
            </p:nvSpPr>
            <p:spPr>
              <a:xfrm>
                <a:off x="2358233" y="2402548"/>
                <a:ext cx="5641533" cy="178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3</a:t>
                </a:r>
                <a:r>
                  <a:rPr lang="en-US" altLang="zh-TW" sz="1400" dirty="0" smtClean="0"/>
                  <a:t>.(</a:t>
                </a:r>
                <a:r>
                  <a:rPr lang="zh-TW" altLang="en-US" sz="1400" dirty="0" smtClean="0"/>
                  <a:t>自</a:t>
                </a:r>
                <a:r>
                  <a:rPr lang="zh-TW" altLang="en-US" sz="1400" dirty="0"/>
                  <a:t>籌補助單位</a:t>
                </a:r>
                <a:r>
                  <a:rPr lang="en-US" altLang="zh-TW" sz="1400" dirty="0"/>
                  <a:t>--</a:t>
                </a:r>
                <a:r>
                  <a:rPr lang="zh-TW" altLang="en-US" sz="1400" dirty="0"/>
                  <a:t>經費補助</a:t>
                </a:r>
                <a:r>
                  <a:rPr lang="en-US" altLang="zh-TW" sz="1400" dirty="0" smtClean="0"/>
                  <a:t>78000)+(</a:t>
                </a:r>
                <a:r>
                  <a:rPr lang="zh-TW" altLang="en-US" sz="1400" dirty="0" smtClean="0"/>
                  <a:t>自</a:t>
                </a:r>
                <a:r>
                  <a:rPr lang="zh-TW" altLang="en-US" sz="1400" dirty="0"/>
                  <a:t>籌款</a:t>
                </a:r>
                <a:r>
                  <a:rPr lang="en-US" altLang="zh-TW" sz="1400" dirty="0"/>
                  <a:t>—</a:t>
                </a:r>
                <a:r>
                  <a:rPr lang="zh-TW" altLang="en-US" sz="1400" dirty="0"/>
                  <a:t>報名費</a:t>
                </a:r>
                <a:r>
                  <a:rPr lang="en-US" altLang="zh-TW" sz="1400" dirty="0" smtClean="0"/>
                  <a:t>6000)=84000</a:t>
                </a:r>
                <a:endParaRPr lang="zh-TW" altLang="en-US" sz="1400" dirty="0"/>
              </a:p>
            </p:txBody>
          </p:sp>
          <p:cxnSp>
            <p:nvCxnSpPr>
              <p:cNvPr id="36" name="直線單箭頭接點 35"/>
              <p:cNvCxnSpPr/>
              <p:nvPr/>
            </p:nvCxnSpPr>
            <p:spPr>
              <a:xfrm flipH="1">
                <a:off x="1800087" y="2504602"/>
                <a:ext cx="641089" cy="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群組 41"/>
          <p:cNvGrpSpPr/>
          <p:nvPr/>
        </p:nvGrpSpPr>
        <p:grpSpPr>
          <a:xfrm>
            <a:off x="1377243" y="3312544"/>
            <a:ext cx="3050243" cy="2629496"/>
            <a:chOff x="-1529151" y="5591675"/>
            <a:chExt cx="3050243" cy="2629496"/>
          </a:xfrm>
        </p:grpSpPr>
        <p:sp>
          <p:nvSpPr>
            <p:cNvPr id="43" name="圓角矩形 42"/>
            <p:cNvSpPr/>
            <p:nvPr/>
          </p:nvSpPr>
          <p:spPr>
            <a:xfrm flipV="1">
              <a:off x="436299" y="5591675"/>
              <a:ext cx="1084793" cy="219435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44" name="群組 43"/>
            <p:cNvGrpSpPr/>
            <p:nvPr/>
          </p:nvGrpSpPr>
          <p:grpSpPr>
            <a:xfrm>
              <a:off x="-1529151" y="7479810"/>
              <a:ext cx="2851836" cy="741361"/>
              <a:chOff x="1366428" y="4330408"/>
              <a:chExt cx="2965109" cy="358218"/>
            </a:xfrm>
          </p:grpSpPr>
          <p:sp>
            <p:nvSpPr>
              <p:cNvPr id="45" name="文字方塊 44"/>
              <p:cNvSpPr txBox="1"/>
              <p:nvPr/>
            </p:nvSpPr>
            <p:spPr>
              <a:xfrm>
                <a:off x="1366428" y="4510169"/>
                <a:ext cx="2965109" cy="178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4.</a:t>
                </a:r>
                <a:r>
                  <a:rPr lang="zh-TW" altLang="en-US" dirty="0" smtClean="0"/>
                  <a:t>計算經費加總</a:t>
                </a:r>
                <a:r>
                  <a:rPr lang="en-US" altLang="zh-TW" dirty="0" smtClean="0"/>
                  <a:t>=134000</a:t>
                </a:r>
                <a:endParaRPr lang="zh-TW" altLang="en-US" dirty="0"/>
              </a:p>
            </p:txBody>
          </p:sp>
          <p:cxnSp>
            <p:nvCxnSpPr>
              <p:cNvPr id="46" name="直線單箭頭接點 45"/>
              <p:cNvCxnSpPr/>
              <p:nvPr/>
            </p:nvCxnSpPr>
            <p:spPr>
              <a:xfrm flipV="1">
                <a:off x="3120716" y="4330408"/>
                <a:ext cx="502267" cy="17976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文字方塊 31"/>
          <p:cNvSpPr txBox="1"/>
          <p:nvPr/>
        </p:nvSpPr>
        <p:spPr>
          <a:xfrm>
            <a:off x="3885089" y="1605024"/>
            <a:ext cx="4843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6.</a:t>
            </a:r>
            <a:r>
              <a:rPr lang="zh-TW" altLang="en-US" b="1" dirty="0" smtClean="0"/>
              <a:t>經費</a:t>
            </a:r>
            <a:r>
              <a:rPr lang="zh-TW" altLang="en-US" b="1" dirty="0"/>
              <a:t>細項</a:t>
            </a:r>
            <a:r>
              <a:rPr lang="zh-TW" altLang="en-US" b="1" dirty="0" smtClean="0"/>
              <a:t>有輸入</a:t>
            </a:r>
            <a:r>
              <a:rPr lang="zh-TW" altLang="en-US" dirty="0" smtClean="0"/>
              <a:t>時</a:t>
            </a:r>
            <a:r>
              <a:rPr lang="zh-TW" altLang="en-US" dirty="0">
                <a:latin typeface="新細明體"/>
                <a:ea typeface="新細明體"/>
              </a:rPr>
              <a:t>，其他單位補助</a:t>
            </a:r>
            <a:r>
              <a:rPr lang="en-US" altLang="zh-TW" dirty="0">
                <a:latin typeface="新細明體"/>
                <a:ea typeface="新細明體"/>
              </a:rPr>
              <a:t>+</a:t>
            </a:r>
            <a:r>
              <a:rPr lang="zh-TW" altLang="en-US" dirty="0" smtClean="0">
                <a:latin typeface="新細明體"/>
                <a:ea typeface="新細明體"/>
              </a:rPr>
              <a:t>自</a:t>
            </a:r>
            <a:r>
              <a:rPr lang="zh-TW" altLang="en-US" dirty="0"/>
              <a:t>籌</a:t>
            </a:r>
            <a:r>
              <a:rPr lang="zh-TW" altLang="en-US" dirty="0" smtClean="0">
                <a:latin typeface="新細明體"/>
                <a:ea typeface="新細明體"/>
              </a:rPr>
              <a:t>金額</a:t>
            </a:r>
            <a:r>
              <a:rPr lang="zh-TW" altLang="en-US" dirty="0">
                <a:latin typeface="新細明體"/>
                <a:ea typeface="新細明體"/>
              </a:rPr>
              <a:t>必需</a:t>
            </a:r>
            <a:r>
              <a:rPr lang="zh-TW" altLang="en-US" b="1" dirty="0">
                <a:solidFill>
                  <a:srgbClr val="FF0000"/>
                </a:solidFill>
                <a:latin typeface="新細明體"/>
                <a:ea typeface="新細明體"/>
              </a:rPr>
              <a:t>等於</a:t>
            </a:r>
            <a:r>
              <a:rPr lang="zh-TW" altLang="en-US" dirty="0">
                <a:latin typeface="新細明體"/>
                <a:ea typeface="新細明體"/>
              </a:rPr>
              <a:t>其他經費</a:t>
            </a:r>
            <a:r>
              <a:rPr lang="zh-TW" altLang="en-US" dirty="0" smtClean="0">
                <a:latin typeface="新細明體"/>
                <a:ea typeface="新細明體"/>
              </a:rPr>
              <a:t>累計</a:t>
            </a:r>
            <a:endParaRPr lang="en-US" altLang="zh-TW" dirty="0" smtClean="0">
              <a:latin typeface="新細明體"/>
              <a:ea typeface="新細明體"/>
            </a:endParaRPr>
          </a:p>
          <a:p>
            <a:r>
              <a:rPr lang="en-US" altLang="zh-TW" sz="1400" dirty="0" smtClean="0">
                <a:latin typeface="新細明體"/>
                <a:ea typeface="新細明體"/>
              </a:rPr>
              <a:t>                          EX:  </a:t>
            </a:r>
            <a:r>
              <a:rPr lang="zh-TW" altLang="en-US" sz="1400" dirty="0" smtClean="0">
                <a:latin typeface="新細明體"/>
                <a:ea typeface="新細明體"/>
              </a:rPr>
              <a:t>其他</a:t>
            </a:r>
            <a:r>
              <a:rPr lang="zh-TW" altLang="en-US" sz="1400" dirty="0">
                <a:latin typeface="新細明體"/>
                <a:ea typeface="新細明體"/>
              </a:rPr>
              <a:t>單位補助</a:t>
            </a:r>
            <a:r>
              <a:rPr lang="en-US" altLang="zh-TW" sz="1400" dirty="0">
                <a:latin typeface="新細明體"/>
                <a:ea typeface="新細明體"/>
              </a:rPr>
              <a:t>+</a:t>
            </a:r>
            <a:r>
              <a:rPr lang="zh-TW" altLang="en-US" sz="1400" dirty="0">
                <a:latin typeface="新細明體"/>
                <a:ea typeface="新細明體"/>
              </a:rPr>
              <a:t>自</a:t>
            </a:r>
            <a:r>
              <a:rPr lang="zh-TW" altLang="en-US" sz="1400" dirty="0"/>
              <a:t>籌</a:t>
            </a:r>
            <a:r>
              <a:rPr lang="zh-TW" altLang="en-US" sz="1400" dirty="0" smtClean="0">
                <a:latin typeface="新細明體"/>
                <a:ea typeface="新細明體"/>
              </a:rPr>
              <a:t>金額</a:t>
            </a:r>
            <a:r>
              <a:rPr lang="en-US" altLang="zh-TW" sz="1400" dirty="0" smtClean="0">
                <a:latin typeface="新細明體"/>
                <a:ea typeface="新細明體"/>
              </a:rPr>
              <a:t>(84000)</a:t>
            </a:r>
          </a:p>
          <a:p>
            <a:r>
              <a:rPr lang="zh-TW" altLang="en-US" sz="1400" dirty="0" smtClean="0">
                <a:latin typeface="新細明體"/>
                <a:ea typeface="新細明體"/>
              </a:rPr>
              <a:t>                                  其他</a:t>
            </a:r>
            <a:r>
              <a:rPr lang="zh-TW" altLang="en-US" sz="1400" dirty="0">
                <a:latin typeface="新細明體"/>
                <a:ea typeface="新細明體"/>
              </a:rPr>
              <a:t>經費</a:t>
            </a:r>
            <a:r>
              <a:rPr lang="zh-TW" altLang="en-US" sz="1400" dirty="0" smtClean="0">
                <a:latin typeface="新細明體"/>
                <a:ea typeface="新細明體"/>
              </a:rPr>
              <a:t>累計</a:t>
            </a:r>
            <a:r>
              <a:rPr lang="en-US" altLang="zh-TW" sz="1400" dirty="0" smtClean="0">
                <a:latin typeface="新細明體"/>
                <a:ea typeface="新細明體"/>
              </a:rPr>
              <a:t>(84000)</a:t>
            </a:r>
            <a:endParaRPr lang="zh-TW" altLang="en-US" sz="1400" dirty="0"/>
          </a:p>
        </p:txBody>
      </p:sp>
      <p:grpSp>
        <p:nvGrpSpPr>
          <p:cNvPr id="21" name="群組 20"/>
          <p:cNvGrpSpPr/>
          <p:nvPr/>
        </p:nvGrpSpPr>
        <p:grpSpPr>
          <a:xfrm>
            <a:off x="4820999" y="3381346"/>
            <a:ext cx="2587293" cy="2629494"/>
            <a:chOff x="4821739" y="3254330"/>
            <a:chExt cx="2587293" cy="2798744"/>
          </a:xfrm>
        </p:grpSpPr>
        <p:sp>
          <p:nvSpPr>
            <p:cNvPr id="28" name="圓角矩形 27"/>
            <p:cNvSpPr/>
            <p:nvPr/>
          </p:nvSpPr>
          <p:spPr>
            <a:xfrm flipV="1">
              <a:off x="6115387" y="3254330"/>
              <a:ext cx="1084793" cy="229353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cxnSp>
          <p:nvCxnSpPr>
            <p:cNvPr id="38" name="直線單箭頭接點 37"/>
            <p:cNvCxnSpPr/>
            <p:nvPr/>
          </p:nvCxnSpPr>
          <p:spPr>
            <a:xfrm flipV="1">
              <a:off x="5873847" y="5403911"/>
              <a:ext cx="483079" cy="37203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字方塊 38"/>
            <p:cNvSpPr txBox="1"/>
            <p:nvPr/>
          </p:nvSpPr>
          <p:spPr>
            <a:xfrm>
              <a:off x="4821739" y="5683743"/>
              <a:ext cx="2587293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5.</a:t>
              </a:r>
              <a:r>
                <a:rPr lang="zh-TW" altLang="en-US" dirty="0">
                  <a:latin typeface="新細明體"/>
                  <a:ea typeface="新細明體"/>
                </a:rPr>
                <a:t>自</a:t>
              </a:r>
              <a:r>
                <a:rPr lang="zh-TW" altLang="en-US" dirty="0"/>
                <a:t>籌</a:t>
              </a:r>
              <a:r>
                <a:rPr lang="zh-TW" altLang="en-US" dirty="0">
                  <a:latin typeface="新細明體"/>
                  <a:ea typeface="新細明體"/>
                </a:rPr>
                <a:t>金額</a:t>
              </a:r>
              <a:r>
                <a:rPr lang="zh-TW" altLang="en-US" dirty="0" smtClean="0"/>
                <a:t>加總</a:t>
              </a:r>
              <a:r>
                <a:rPr lang="en-US" altLang="zh-TW" dirty="0" smtClean="0"/>
                <a:t>=84000</a:t>
              </a:r>
              <a:endParaRPr lang="zh-TW" altLang="en-US" dirty="0"/>
            </a:p>
          </p:txBody>
        </p:sp>
      </p:grpSp>
      <p:cxnSp>
        <p:nvCxnSpPr>
          <p:cNvPr id="47" name="直線單箭頭接點 46"/>
          <p:cNvCxnSpPr/>
          <p:nvPr/>
        </p:nvCxnSpPr>
        <p:spPr>
          <a:xfrm flipH="1" flipV="1">
            <a:off x="2581817" y="1706042"/>
            <a:ext cx="1226699" cy="234949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40" y="1294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97" y="214363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439" y="2399009"/>
            <a:ext cx="304800" cy="28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747" y="611617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181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6" y="2069389"/>
            <a:ext cx="4748122" cy="245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:p14="http://schemas.microsoft.com/office/powerpoint/2010/main" val="3782911689"/>
              </p:ext>
            </p:extLst>
          </p:nvPr>
        </p:nvGraphicFramePr>
        <p:xfrm>
          <a:off x="822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2" name="群組 31"/>
          <p:cNvGrpSpPr/>
          <p:nvPr/>
        </p:nvGrpSpPr>
        <p:grpSpPr>
          <a:xfrm>
            <a:off x="1457216" y="1690777"/>
            <a:ext cx="3390828" cy="2404369"/>
            <a:chOff x="7208164" y="1331423"/>
            <a:chExt cx="3576401" cy="1161764"/>
          </a:xfrm>
        </p:grpSpPr>
        <p:sp>
          <p:nvSpPr>
            <p:cNvPr id="33" name="圓角矩形 32"/>
            <p:cNvSpPr/>
            <p:nvPr/>
          </p:nvSpPr>
          <p:spPr>
            <a:xfrm flipV="1">
              <a:off x="7208164" y="2431240"/>
              <a:ext cx="3576401" cy="6194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cxnSp>
          <p:nvCxnSpPr>
            <p:cNvPr id="40" name="直線單箭頭接點 39"/>
            <p:cNvCxnSpPr/>
            <p:nvPr/>
          </p:nvCxnSpPr>
          <p:spPr>
            <a:xfrm flipV="1">
              <a:off x="8255178" y="1331423"/>
              <a:ext cx="918951" cy="1099817"/>
            </a:xfrm>
            <a:prstGeom prst="straightConnector1">
              <a:avLst/>
            </a:prstGeom>
            <a:ln w="76200">
              <a:solidFill>
                <a:srgbClr val="0000FF"/>
              </a:solidFill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81" y="1027862"/>
            <a:ext cx="798584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758" y="4338306"/>
            <a:ext cx="3900038" cy="200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圓角矩形 40"/>
          <p:cNvSpPr/>
          <p:nvPr/>
        </p:nvSpPr>
        <p:spPr>
          <a:xfrm flipV="1">
            <a:off x="4727203" y="5896389"/>
            <a:ext cx="3390828" cy="193859"/>
          </a:xfrm>
          <a:prstGeom prst="roundRect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sp>
        <p:nvSpPr>
          <p:cNvPr id="42" name="圓角矩形 41"/>
          <p:cNvSpPr/>
          <p:nvPr/>
        </p:nvSpPr>
        <p:spPr>
          <a:xfrm flipV="1">
            <a:off x="1457216" y="4142341"/>
            <a:ext cx="3390828" cy="128205"/>
          </a:xfrm>
          <a:prstGeom prst="roundRect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sp>
        <p:nvSpPr>
          <p:cNvPr id="43" name="圓角矩形 42"/>
          <p:cNvSpPr/>
          <p:nvPr/>
        </p:nvSpPr>
        <p:spPr>
          <a:xfrm flipV="1">
            <a:off x="3004540" y="1067430"/>
            <a:ext cx="929103" cy="58761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sp>
        <p:nvSpPr>
          <p:cNvPr id="44" name="圓角矩形 43"/>
          <p:cNvSpPr/>
          <p:nvPr/>
        </p:nvSpPr>
        <p:spPr>
          <a:xfrm flipV="1">
            <a:off x="4236084" y="1061217"/>
            <a:ext cx="1009616" cy="580187"/>
          </a:xfrm>
          <a:prstGeom prst="roundRect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cxnSp>
        <p:nvCxnSpPr>
          <p:cNvPr id="45" name="直線單箭頭接點 44"/>
          <p:cNvCxnSpPr>
            <a:endCxn id="44" idx="0"/>
          </p:cNvCxnSpPr>
          <p:nvPr/>
        </p:nvCxnSpPr>
        <p:spPr>
          <a:xfrm flipH="1" flipV="1">
            <a:off x="4740892" y="1641404"/>
            <a:ext cx="59382" cy="2317537"/>
          </a:xfrm>
          <a:prstGeom prst="straightConnector1">
            <a:avLst/>
          </a:prstGeom>
          <a:ln w="76200">
            <a:solidFill>
              <a:srgbClr val="0000FF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 flipH="1" flipV="1">
            <a:off x="4917058" y="1690778"/>
            <a:ext cx="905772" cy="2950233"/>
          </a:xfrm>
          <a:prstGeom prst="straightConnector1">
            <a:avLst/>
          </a:prstGeom>
          <a:ln w="76200">
            <a:solidFill>
              <a:srgbClr val="0000FF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/>
          <p:cNvSpPr txBox="1"/>
          <p:nvPr/>
        </p:nvSpPr>
        <p:spPr>
          <a:xfrm>
            <a:off x="5290938" y="2300419"/>
            <a:ext cx="35972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成果報告報表上自籌款金額</a:t>
            </a:r>
            <a:r>
              <a:rPr lang="en-US" altLang="zh-TW" dirty="0" smtClean="0"/>
              <a:t>(</a:t>
            </a:r>
            <a:r>
              <a:rPr lang="zh-TW" altLang="en-US" b="1" dirty="0" smtClean="0">
                <a:solidFill>
                  <a:srgbClr val="009900"/>
                </a:solidFill>
              </a:rPr>
              <a:t>綠框</a:t>
            </a:r>
            <a:r>
              <a:rPr lang="en-US" altLang="zh-TW" dirty="0"/>
              <a:t>) =</a:t>
            </a:r>
            <a:r>
              <a:rPr lang="zh-TW" altLang="en-US" b="1" dirty="0">
                <a:solidFill>
                  <a:srgbClr val="6600FF"/>
                </a:solidFill>
              </a:rPr>
              <a:t>自</a:t>
            </a:r>
            <a:r>
              <a:rPr lang="zh-TW" altLang="en-US" b="1" dirty="0" smtClean="0">
                <a:solidFill>
                  <a:srgbClr val="6600FF"/>
                </a:solidFill>
              </a:rPr>
              <a:t>籌補助單位</a:t>
            </a:r>
            <a:r>
              <a:rPr lang="zh-TW" altLang="en-US" dirty="0" smtClean="0"/>
              <a:t>頁籤中補助單位類別</a:t>
            </a:r>
            <a:r>
              <a:rPr lang="en-US" altLang="zh-TW" dirty="0" smtClean="0"/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民間團體</a:t>
            </a:r>
            <a:r>
              <a:rPr lang="en-US" altLang="zh-TW" dirty="0" smtClean="0"/>
              <a:t>)+</a:t>
            </a:r>
            <a:r>
              <a:rPr lang="zh-TW" altLang="en-US" b="1" dirty="0">
                <a:solidFill>
                  <a:srgbClr val="6600FF"/>
                </a:solidFill>
              </a:rPr>
              <a:t>自</a:t>
            </a:r>
            <a:r>
              <a:rPr lang="zh-TW" altLang="en-US" b="1" dirty="0" smtClean="0">
                <a:solidFill>
                  <a:srgbClr val="6600FF"/>
                </a:solidFill>
              </a:rPr>
              <a:t>籌款</a:t>
            </a:r>
            <a:r>
              <a:rPr lang="zh-TW" altLang="en-US" dirty="0"/>
              <a:t>頁籤中</a:t>
            </a:r>
            <a:r>
              <a:rPr lang="zh-TW" altLang="en-US" dirty="0" smtClean="0"/>
              <a:t>金額</a:t>
            </a:r>
            <a:endParaRPr lang="en-US" altLang="zh-TW" dirty="0"/>
          </a:p>
          <a:p>
            <a:r>
              <a:rPr lang="en-US" altLang="zh-TW" sz="1600" dirty="0" smtClean="0"/>
              <a:t>EX: </a:t>
            </a:r>
            <a:r>
              <a:rPr lang="zh-TW" altLang="en-US" sz="1600" dirty="0" smtClean="0"/>
              <a:t>民間團體</a:t>
            </a:r>
            <a:r>
              <a:rPr lang="en-US" altLang="zh-TW" sz="1600" dirty="0" smtClean="0"/>
              <a:t>5000+</a:t>
            </a:r>
            <a:r>
              <a:rPr lang="zh-TW" altLang="en-US" sz="1600" dirty="0" smtClean="0"/>
              <a:t>報名費</a:t>
            </a:r>
            <a:r>
              <a:rPr lang="en-US" altLang="zh-TW" sz="1600" dirty="0" smtClean="0"/>
              <a:t>1000=6000</a:t>
            </a:r>
            <a:endParaRPr lang="zh-TW" altLang="en-US" sz="16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448088" y="4519461"/>
            <a:ext cx="3786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成果報告報表上縣市政府補助</a:t>
            </a:r>
            <a:r>
              <a:rPr lang="en-US" altLang="zh-TW" dirty="0" smtClean="0"/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紅框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=</a:t>
            </a:r>
            <a:r>
              <a:rPr lang="zh-TW" altLang="en-US" b="1" dirty="0">
                <a:solidFill>
                  <a:srgbClr val="6600FF"/>
                </a:solidFill>
              </a:rPr>
              <a:t>自</a:t>
            </a:r>
            <a:r>
              <a:rPr lang="zh-TW" altLang="en-US" b="1" dirty="0" smtClean="0">
                <a:solidFill>
                  <a:srgbClr val="6600FF"/>
                </a:solidFill>
              </a:rPr>
              <a:t>籌補助單位</a:t>
            </a:r>
            <a:r>
              <a:rPr lang="zh-TW" altLang="en-US" dirty="0" smtClean="0"/>
              <a:t>頁籤中補助單位類別</a:t>
            </a:r>
            <a:r>
              <a:rPr lang="en-US" altLang="zh-TW" dirty="0" smtClean="0"/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政府機關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/>
              <a:t>金額 </a:t>
            </a:r>
            <a:r>
              <a:rPr lang="en-US" altLang="zh-TW" sz="1600" dirty="0" smtClean="0"/>
              <a:t>EX:</a:t>
            </a:r>
            <a:r>
              <a:rPr lang="zh-TW" altLang="en-US" sz="1600" dirty="0"/>
              <a:t>政府</a:t>
            </a:r>
            <a:r>
              <a:rPr lang="zh-TW" altLang="en-US" sz="1600" dirty="0" smtClean="0"/>
              <a:t>機關</a:t>
            </a:r>
            <a:r>
              <a:rPr lang="en-US" altLang="zh-TW" sz="1600" dirty="0" smtClean="0"/>
              <a:t>100</a:t>
            </a:r>
            <a:endParaRPr lang="zh-TW" altLang="en-US" sz="16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79487" y="658530"/>
            <a:ext cx="359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成果報告報表</a:t>
            </a:r>
            <a:r>
              <a:rPr lang="en-US" altLang="zh-TW" dirty="0" smtClean="0"/>
              <a:t>--</a:t>
            </a:r>
            <a:endParaRPr lang="zh-TW" altLang="en-US" sz="16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42816" y="1690777"/>
            <a:ext cx="359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系統畫面</a:t>
            </a:r>
            <a:r>
              <a:rPr lang="en-US" altLang="zh-TW" dirty="0" smtClean="0"/>
              <a:t>--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9065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8961" y="76289"/>
            <a:ext cx="8229600" cy="67786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計畫申請流程</a:t>
            </a:r>
            <a:endParaRPr lang="zh-TW" altLang="en-US" dirty="0"/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25748" y="713984"/>
            <a:ext cx="1504748" cy="5561995"/>
          </a:xfrm>
          <a:prstGeom prst="rect">
            <a:avLst/>
          </a:prstGeom>
          <a:solidFill>
            <a:srgbClr val="F4E9E9"/>
          </a:solidFill>
          <a:ln w="3175">
            <a:noFill/>
          </a:ln>
          <a:effectLst/>
          <a:extLst/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defRPr sz="2400" b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4000" baseline="-250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2" name="Rectangle 43"/>
          <p:cNvSpPr>
            <a:spLocks noChangeArrowheads="1"/>
          </p:cNvSpPr>
          <p:nvPr/>
        </p:nvSpPr>
        <p:spPr bwMode="auto">
          <a:xfrm>
            <a:off x="253215" y="856110"/>
            <a:ext cx="1249814" cy="614149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計畫管理人</a:t>
            </a:r>
            <a:endParaRPr lang="zh-TW" altLang="en-US" sz="16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Rectangle 43"/>
          <p:cNvSpPr>
            <a:spLocks noChangeArrowheads="1"/>
          </p:cNvSpPr>
          <p:nvPr/>
        </p:nvSpPr>
        <p:spPr bwMode="auto">
          <a:xfrm>
            <a:off x="253215" y="1733730"/>
            <a:ext cx="1249814" cy="614149"/>
          </a:xfrm>
          <a:prstGeom prst="rect">
            <a:avLst/>
          </a:prstGeom>
          <a:gradFill>
            <a:gsLst>
              <a:gs pos="0">
                <a:srgbClr val="FCD6B4"/>
              </a:gs>
              <a:gs pos="23000">
                <a:srgbClr val="FAC17D"/>
              </a:gs>
              <a:gs pos="0">
                <a:srgbClr val="FBEAC7"/>
              </a:gs>
              <a:gs pos="57000">
                <a:srgbClr val="FEE7F2"/>
              </a:gs>
              <a:gs pos="57000">
                <a:srgbClr val="FAC77D"/>
              </a:gs>
              <a:gs pos="5000">
                <a:srgbClr val="FBA97D"/>
              </a:gs>
              <a:gs pos="0">
                <a:srgbClr val="FBD49C"/>
              </a:gs>
              <a:gs pos="100000">
                <a:srgbClr val="FEE7F2"/>
              </a:gs>
            </a:gsLst>
            <a:lin ang="16200000" scaled="0"/>
          </a:gradFill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各縣市政府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313600" y="4361364"/>
            <a:ext cx="1249814" cy="614149"/>
          </a:xfrm>
          <a:prstGeom prst="rect">
            <a:avLst/>
          </a:prstGeom>
          <a:gradFill>
            <a:gsLst>
              <a:gs pos="2000">
                <a:srgbClr val="8488C4"/>
              </a:gs>
              <a:gs pos="41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體育署</a:t>
            </a:r>
            <a:endParaRPr lang="zh-TW" altLang="en-US" sz="1600" b="1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7" name="Rectangle 43"/>
          <p:cNvSpPr>
            <a:spLocks noChangeArrowheads="1"/>
          </p:cNvSpPr>
          <p:nvPr/>
        </p:nvSpPr>
        <p:spPr bwMode="auto">
          <a:xfrm>
            <a:off x="1831378" y="713984"/>
            <a:ext cx="7175301" cy="556199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/>
          <a:extLst/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defRPr sz="2400" b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2000" baseline="-250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8" name="圓角矩形 117">
            <a:hlinkClick r:id="rId3" action="ppaction://hlinksldjump"/>
          </p:cNvPr>
          <p:cNvSpPr/>
          <p:nvPr/>
        </p:nvSpPr>
        <p:spPr>
          <a:xfrm>
            <a:off x="4266934" y="843585"/>
            <a:ext cx="2304189" cy="6141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計畫申請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(I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9" name="圓角矩形 118"/>
          <p:cNvSpPr/>
          <p:nvPr/>
        </p:nvSpPr>
        <p:spPr>
          <a:xfrm>
            <a:off x="4282263" y="1758783"/>
            <a:ext cx="2304189" cy="614149"/>
          </a:xfrm>
          <a:prstGeom prst="roundRect">
            <a:avLst/>
          </a:prstGeom>
          <a:gradFill>
            <a:gsLst>
              <a:gs pos="0">
                <a:srgbClr val="FCD6B4"/>
              </a:gs>
              <a:gs pos="23000">
                <a:srgbClr val="FAC17D"/>
              </a:gs>
              <a:gs pos="0">
                <a:srgbClr val="FBEAC7"/>
              </a:gs>
              <a:gs pos="57000">
                <a:srgbClr val="FEE7F2"/>
              </a:gs>
              <a:gs pos="57000">
                <a:srgbClr val="FAC77D"/>
              </a:gs>
              <a:gs pos="5000">
                <a:srgbClr val="FBA97D"/>
              </a:gs>
              <a:gs pos="0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計畫審核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管理平台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0" name="文字方塊 119"/>
          <p:cNvSpPr txBox="1"/>
          <p:nvPr/>
        </p:nvSpPr>
        <p:spPr>
          <a:xfrm>
            <a:off x="3433941" y="2840491"/>
            <a:ext cx="694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核准</a:t>
            </a:r>
            <a:endParaRPr lang="zh-TW" altLang="en-US" sz="20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1" name="文字方塊 120"/>
          <p:cNvSpPr txBox="1"/>
          <p:nvPr/>
        </p:nvSpPr>
        <p:spPr>
          <a:xfrm>
            <a:off x="6682474" y="2372932"/>
            <a:ext cx="749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否准</a:t>
            </a:r>
            <a:endParaRPr lang="zh-TW" altLang="en-US" sz="20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4" name="圓角矩形 123"/>
          <p:cNvSpPr/>
          <p:nvPr/>
        </p:nvSpPr>
        <p:spPr>
          <a:xfrm>
            <a:off x="3042386" y="4326374"/>
            <a:ext cx="2304189" cy="614149"/>
          </a:xfrm>
          <a:prstGeom prst="roundRect">
            <a:avLst/>
          </a:prstGeom>
          <a:gradFill>
            <a:gsLst>
              <a:gs pos="2000">
                <a:srgbClr val="8488C4"/>
              </a:gs>
              <a:gs pos="41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經費核定</a:t>
            </a:r>
            <a:r>
              <a:rPr lang="en-US" altLang="zh-TW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管理平台</a:t>
            </a:r>
            <a:r>
              <a:rPr lang="en-US" altLang="zh-TW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5" name="直線單箭頭接點 124"/>
          <p:cNvCxnSpPr>
            <a:stCxn id="118" idx="2"/>
          </p:cNvCxnSpPr>
          <p:nvPr/>
        </p:nvCxnSpPr>
        <p:spPr>
          <a:xfrm flipH="1">
            <a:off x="5419028" y="1457734"/>
            <a:ext cx="1" cy="3010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單箭頭接點 125"/>
          <p:cNvCxnSpPr/>
          <p:nvPr/>
        </p:nvCxnSpPr>
        <p:spPr>
          <a:xfrm flipH="1">
            <a:off x="5403851" y="2390597"/>
            <a:ext cx="1" cy="3010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接點 126"/>
          <p:cNvCxnSpPr/>
          <p:nvPr/>
        </p:nvCxnSpPr>
        <p:spPr>
          <a:xfrm>
            <a:off x="4134529" y="2691646"/>
            <a:ext cx="329709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單箭頭接點 127"/>
          <p:cNvCxnSpPr/>
          <p:nvPr/>
        </p:nvCxnSpPr>
        <p:spPr>
          <a:xfrm flipH="1">
            <a:off x="6598978" y="1164898"/>
            <a:ext cx="83264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單箭頭接點 135"/>
          <p:cNvCxnSpPr/>
          <p:nvPr/>
        </p:nvCxnSpPr>
        <p:spPr>
          <a:xfrm>
            <a:off x="4121482" y="2691646"/>
            <a:ext cx="13047" cy="16347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接點 137"/>
          <p:cNvCxnSpPr/>
          <p:nvPr/>
        </p:nvCxnSpPr>
        <p:spPr>
          <a:xfrm>
            <a:off x="5354060" y="4679762"/>
            <a:ext cx="86558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單箭頭接點 141"/>
          <p:cNvCxnSpPr/>
          <p:nvPr/>
        </p:nvCxnSpPr>
        <p:spPr>
          <a:xfrm>
            <a:off x="4150646" y="4975181"/>
            <a:ext cx="0" cy="4213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圓角矩形 35"/>
          <p:cNvSpPr/>
          <p:nvPr/>
        </p:nvSpPr>
        <p:spPr>
          <a:xfrm>
            <a:off x="3722236" y="5396515"/>
            <a:ext cx="859090" cy="53145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執行計畫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125748" y="1608258"/>
            <a:ext cx="886575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401793" y="4183693"/>
            <a:ext cx="886575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圓角矩形 48"/>
          <p:cNvSpPr/>
          <p:nvPr/>
        </p:nvSpPr>
        <p:spPr>
          <a:xfrm>
            <a:off x="6218984" y="4326374"/>
            <a:ext cx="2304189" cy="614149"/>
          </a:xfrm>
          <a:prstGeom prst="roundRect">
            <a:avLst/>
          </a:prstGeom>
          <a:gradFill>
            <a:gsLst>
              <a:gs pos="2000">
                <a:srgbClr val="8488C4"/>
              </a:gs>
              <a:gs pos="41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經費註銷</a:t>
            </a:r>
            <a:r>
              <a:rPr lang="en-US" altLang="zh-TW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管理平台</a:t>
            </a:r>
            <a:r>
              <a:rPr lang="en-US" altLang="zh-TW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圓角矩形 49"/>
          <p:cNvSpPr/>
          <p:nvPr/>
        </p:nvSpPr>
        <p:spPr>
          <a:xfrm>
            <a:off x="6941533" y="5599526"/>
            <a:ext cx="859090" cy="53935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3" name="直線單箭頭接點 52"/>
          <p:cNvCxnSpPr/>
          <p:nvPr/>
        </p:nvCxnSpPr>
        <p:spPr>
          <a:xfrm>
            <a:off x="7371078" y="4920168"/>
            <a:ext cx="0" cy="6783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7431620" y="1164898"/>
            <a:ext cx="0" cy="15267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113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body" sz="quarter" idx="10"/>
          </p:nvPr>
        </p:nvSpPr>
        <p:spPr>
          <a:xfrm>
            <a:off x="154598" y="2427272"/>
            <a:ext cx="6085149" cy="152255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 fontScale="97500"/>
          </a:bodyPr>
          <a:lstStyle/>
          <a:p>
            <a:r>
              <a:rPr lang="zh-TW" altLang="en-US" sz="4400" b="1" dirty="0" smtClean="0"/>
              <a:t>二、</a:t>
            </a:r>
            <a:r>
              <a:rPr lang="zh-TW" altLang="en-US" sz="4400" b="1" dirty="0"/>
              <a:t>系統功能</a:t>
            </a:r>
            <a:r>
              <a:rPr lang="zh-TW" altLang="en-US" sz="4400" b="1" dirty="0" smtClean="0"/>
              <a:t>操作練習</a:t>
            </a:r>
            <a:endParaRPr lang="zh-TW" altLang="en-US" sz="4400" b="1" dirty="0"/>
          </a:p>
        </p:txBody>
      </p:sp>
      <p:sp>
        <p:nvSpPr>
          <p:cNvPr id="5" name="投影片編號版面配置區 3"/>
          <p:cNvSpPr txBox="1">
            <a:spLocks noGrp="1"/>
          </p:cNvSpPr>
          <p:nvPr/>
        </p:nvSpPr>
        <p:spPr bwMode="auto">
          <a:xfrm>
            <a:off x="0" y="6524625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P.</a:t>
            </a:r>
            <a:fld id="{619CC4F5-20A8-4F4E-888D-FBF87941A2A7}" type="slidenum">
              <a:rPr kumimoji="0" lang="en-US" altLang="zh-TW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pPr eaLnBrk="1" hangingPunct="1">
                <a:defRPr/>
              </a:pPr>
              <a:t>49</a:t>
            </a:fld>
            <a:endParaRPr kumimoji="0" lang="en-US" altLang="zh-TW" sz="1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9028"/>
            <a:ext cx="8229600" cy="677862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感謝聆聽，敬請指教</a:t>
            </a:r>
          </a:p>
        </p:txBody>
      </p:sp>
    </p:spTree>
    <p:extLst>
      <p:ext uri="{BB962C8B-B14F-4D97-AF65-F5344CB8AC3E}">
        <p14:creationId xmlns:p14="http://schemas.microsoft.com/office/powerpoint/2010/main" val="333575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8961" y="76289"/>
            <a:ext cx="8229600" cy="67786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計畫執行變更申請流程</a:t>
            </a:r>
            <a:endParaRPr lang="zh-TW" altLang="en-US" dirty="0"/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25748" y="713984"/>
            <a:ext cx="1504748" cy="5561995"/>
          </a:xfrm>
          <a:prstGeom prst="rect">
            <a:avLst/>
          </a:prstGeom>
          <a:solidFill>
            <a:srgbClr val="F4E9E9"/>
          </a:solidFill>
          <a:ln w="3175">
            <a:noFill/>
          </a:ln>
          <a:effectLst/>
          <a:extLst/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defRPr sz="2400" b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4000" baseline="-250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2" name="Rectangle 43"/>
          <p:cNvSpPr>
            <a:spLocks noChangeArrowheads="1"/>
          </p:cNvSpPr>
          <p:nvPr/>
        </p:nvSpPr>
        <p:spPr bwMode="auto">
          <a:xfrm>
            <a:off x="253215" y="856110"/>
            <a:ext cx="1249814" cy="614149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計畫管理人</a:t>
            </a:r>
            <a:endParaRPr lang="zh-TW" altLang="en-US" sz="16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Rectangle 43"/>
          <p:cNvSpPr>
            <a:spLocks noChangeArrowheads="1"/>
          </p:cNvSpPr>
          <p:nvPr/>
        </p:nvSpPr>
        <p:spPr bwMode="auto">
          <a:xfrm>
            <a:off x="253215" y="1733730"/>
            <a:ext cx="1249814" cy="614149"/>
          </a:xfrm>
          <a:prstGeom prst="rect">
            <a:avLst/>
          </a:prstGeom>
          <a:gradFill>
            <a:gsLst>
              <a:gs pos="0">
                <a:srgbClr val="FCD6B4"/>
              </a:gs>
              <a:gs pos="23000">
                <a:srgbClr val="FAC17D"/>
              </a:gs>
              <a:gs pos="0">
                <a:srgbClr val="FBEAC7"/>
              </a:gs>
              <a:gs pos="57000">
                <a:srgbClr val="FEE7F2"/>
              </a:gs>
              <a:gs pos="57000">
                <a:srgbClr val="FAC77D"/>
              </a:gs>
              <a:gs pos="5000">
                <a:srgbClr val="FBA97D"/>
              </a:gs>
              <a:gs pos="0">
                <a:srgbClr val="FBD49C"/>
              </a:gs>
              <a:gs pos="100000">
                <a:srgbClr val="FEE7F2"/>
              </a:gs>
            </a:gsLst>
            <a:lin ang="16200000" scaled="0"/>
          </a:gradFill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各縣市政府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253215" y="4868184"/>
            <a:ext cx="1249814" cy="614149"/>
          </a:xfrm>
          <a:prstGeom prst="rect">
            <a:avLst/>
          </a:prstGeom>
          <a:gradFill>
            <a:gsLst>
              <a:gs pos="2000">
                <a:srgbClr val="8488C4"/>
              </a:gs>
              <a:gs pos="41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體育署</a:t>
            </a:r>
            <a:endParaRPr lang="zh-TW" altLang="en-US" sz="1600" b="1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7" name="Rectangle 43"/>
          <p:cNvSpPr>
            <a:spLocks noChangeArrowheads="1"/>
          </p:cNvSpPr>
          <p:nvPr/>
        </p:nvSpPr>
        <p:spPr bwMode="auto">
          <a:xfrm>
            <a:off x="1831378" y="713984"/>
            <a:ext cx="7175301" cy="556199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/>
          <a:extLst/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defRPr sz="2400" b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2000" baseline="-250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8" name="圓角矩形 117"/>
          <p:cNvSpPr/>
          <p:nvPr/>
        </p:nvSpPr>
        <p:spPr>
          <a:xfrm>
            <a:off x="5146786" y="843585"/>
            <a:ext cx="2304189" cy="6141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計畫執行變更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9" name="圓角矩形 118"/>
          <p:cNvSpPr/>
          <p:nvPr/>
        </p:nvSpPr>
        <p:spPr>
          <a:xfrm>
            <a:off x="5144863" y="1758783"/>
            <a:ext cx="2304189" cy="614149"/>
          </a:xfrm>
          <a:prstGeom prst="roundRect">
            <a:avLst/>
          </a:prstGeom>
          <a:gradFill>
            <a:gsLst>
              <a:gs pos="0">
                <a:srgbClr val="FCD6B4"/>
              </a:gs>
              <a:gs pos="23000">
                <a:srgbClr val="FAC17D"/>
              </a:gs>
              <a:gs pos="0">
                <a:srgbClr val="FBEAC7"/>
              </a:gs>
              <a:gs pos="57000">
                <a:srgbClr val="FEE7F2"/>
              </a:gs>
              <a:gs pos="57000">
                <a:srgbClr val="FAC77D"/>
              </a:gs>
              <a:gs pos="5000">
                <a:srgbClr val="FBA97D"/>
              </a:gs>
              <a:gs pos="0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計畫執行變更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核定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管理平台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0" name="文字方塊 119"/>
          <p:cNvSpPr txBox="1"/>
          <p:nvPr/>
        </p:nvSpPr>
        <p:spPr>
          <a:xfrm>
            <a:off x="4984321" y="2715357"/>
            <a:ext cx="694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核准</a:t>
            </a:r>
            <a:endParaRPr lang="zh-TW" altLang="en-US" sz="20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1" name="文字方塊 120"/>
          <p:cNvSpPr txBox="1"/>
          <p:nvPr/>
        </p:nvSpPr>
        <p:spPr>
          <a:xfrm>
            <a:off x="7562908" y="1733730"/>
            <a:ext cx="749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否准</a:t>
            </a:r>
            <a:endParaRPr lang="zh-TW" altLang="en-US" sz="20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4" name="圓角矩形 123"/>
          <p:cNvSpPr/>
          <p:nvPr/>
        </p:nvSpPr>
        <p:spPr>
          <a:xfrm>
            <a:off x="5101713" y="4868184"/>
            <a:ext cx="2304189" cy="614149"/>
          </a:xfrm>
          <a:prstGeom prst="roundRect">
            <a:avLst/>
          </a:prstGeom>
          <a:gradFill>
            <a:gsLst>
              <a:gs pos="2000">
                <a:srgbClr val="8488C4"/>
              </a:gs>
              <a:gs pos="41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計畫執行變更</a:t>
            </a:r>
            <a:r>
              <a:rPr lang="zh-TW" altLang="en-US" sz="2000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核定</a:t>
            </a:r>
            <a:r>
              <a:rPr lang="en-US" altLang="zh-TW" sz="2000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管理平台</a:t>
            </a:r>
            <a:r>
              <a:rPr lang="en-US" altLang="zh-TW" sz="2000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5" name="直線單箭頭接點 124"/>
          <p:cNvCxnSpPr>
            <a:stCxn id="118" idx="2"/>
          </p:cNvCxnSpPr>
          <p:nvPr/>
        </p:nvCxnSpPr>
        <p:spPr>
          <a:xfrm flipH="1">
            <a:off x="6298880" y="1457734"/>
            <a:ext cx="1" cy="3010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單箭頭接點 125"/>
          <p:cNvCxnSpPr/>
          <p:nvPr/>
        </p:nvCxnSpPr>
        <p:spPr>
          <a:xfrm flipH="1">
            <a:off x="6309299" y="2390519"/>
            <a:ext cx="1" cy="3010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接點 126"/>
          <p:cNvCxnSpPr/>
          <p:nvPr/>
        </p:nvCxnSpPr>
        <p:spPr>
          <a:xfrm flipV="1">
            <a:off x="3629473" y="2691567"/>
            <a:ext cx="2667484" cy="14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單箭頭接點 127"/>
          <p:cNvCxnSpPr/>
          <p:nvPr/>
        </p:nvCxnSpPr>
        <p:spPr>
          <a:xfrm flipH="1" flipV="1">
            <a:off x="8411414" y="1156614"/>
            <a:ext cx="21200" cy="909244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接點 128"/>
          <p:cNvCxnSpPr/>
          <p:nvPr/>
        </p:nvCxnSpPr>
        <p:spPr>
          <a:xfrm>
            <a:off x="4984321" y="2700162"/>
            <a:ext cx="0" cy="34805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圓角矩形 129"/>
          <p:cNvSpPr/>
          <p:nvPr/>
        </p:nvSpPr>
        <p:spPr>
          <a:xfrm>
            <a:off x="2529136" y="3524934"/>
            <a:ext cx="2010734" cy="805291"/>
          </a:xfrm>
          <a:prstGeom prst="roundRect">
            <a:avLst/>
          </a:prstGeom>
          <a:ln w="38100">
            <a:solidFill>
              <a:srgbClr val="C6D9F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未調整人數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場次</a:t>
            </a:r>
          </a:p>
        </p:txBody>
      </p:sp>
      <p:sp>
        <p:nvSpPr>
          <p:cNvPr id="131" name="圓角矩形 130"/>
          <p:cNvSpPr/>
          <p:nvPr/>
        </p:nvSpPr>
        <p:spPr>
          <a:xfrm>
            <a:off x="5340095" y="3519617"/>
            <a:ext cx="1872469" cy="805291"/>
          </a:xfrm>
          <a:prstGeom prst="roundRect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調整人數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場次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2" name="直線接點 131"/>
          <p:cNvCxnSpPr/>
          <p:nvPr/>
        </p:nvCxnSpPr>
        <p:spPr>
          <a:xfrm>
            <a:off x="3540517" y="3054400"/>
            <a:ext cx="2713289" cy="294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單箭頭接點 132"/>
          <p:cNvCxnSpPr/>
          <p:nvPr/>
        </p:nvCxnSpPr>
        <p:spPr>
          <a:xfrm>
            <a:off x="3540517" y="3040546"/>
            <a:ext cx="0" cy="4843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單箭頭接點 134"/>
          <p:cNvCxnSpPr>
            <a:stCxn id="130" idx="2"/>
            <a:endCxn id="45" idx="0"/>
          </p:cNvCxnSpPr>
          <p:nvPr/>
        </p:nvCxnSpPr>
        <p:spPr>
          <a:xfrm>
            <a:off x="3534503" y="4330225"/>
            <a:ext cx="6014" cy="5379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單箭頭接點 135"/>
          <p:cNvCxnSpPr>
            <a:endCxn id="124" idx="0"/>
          </p:cNvCxnSpPr>
          <p:nvPr/>
        </p:nvCxnSpPr>
        <p:spPr>
          <a:xfrm flipH="1">
            <a:off x="6253808" y="4330225"/>
            <a:ext cx="8360" cy="5379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單箭頭接點 141"/>
          <p:cNvCxnSpPr/>
          <p:nvPr/>
        </p:nvCxnSpPr>
        <p:spPr>
          <a:xfrm>
            <a:off x="3547444" y="5447676"/>
            <a:ext cx="0" cy="2934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圓角矩形 35"/>
          <p:cNvSpPr/>
          <p:nvPr/>
        </p:nvSpPr>
        <p:spPr>
          <a:xfrm>
            <a:off x="3117899" y="5741113"/>
            <a:ext cx="859090" cy="53145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6" name="直線單箭頭接點 65"/>
          <p:cNvCxnSpPr/>
          <p:nvPr/>
        </p:nvCxnSpPr>
        <p:spPr>
          <a:xfrm flipH="1">
            <a:off x="6253806" y="3043490"/>
            <a:ext cx="1" cy="49397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/>
        </p:nvCxnSpPr>
        <p:spPr>
          <a:xfrm>
            <a:off x="125748" y="1608258"/>
            <a:ext cx="886575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47790" y="4712547"/>
            <a:ext cx="886575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圓角矩形 44"/>
          <p:cNvSpPr/>
          <p:nvPr/>
        </p:nvSpPr>
        <p:spPr>
          <a:xfrm>
            <a:off x="2388422" y="4868184"/>
            <a:ext cx="2304189" cy="614149"/>
          </a:xfrm>
          <a:prstGeom prst="roundRect">
            <a:avLst/>
          </a:prstGeom>
          <a:gradFill>
            <a:gsLst>
              <a:gs pos="2000">
                <a:srgbClr val="8488C4"/>
              </a:gs>
              <a:gs pos="41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計畫執行</a:t>
            </a:r>
            <a:r>
              <a:rPr lang="zh-TW" altLang="en-US" sz="2000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變更核對</a:t>
            </a:r>
            <a:r>
              <a:rPr lang="en-US" altLang="zh-TW" sz="2000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管理平台</a:t>
            </a:r>
            <a:r>
              <a:rPr lang="en-US" altLang="zh-TW" sz="2000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3" name="直線單箭頭接點 52"/>
          <p:cNvCxnSpPr/>
          <p:nvPr/>
        </p:nvCxnSpPr>
        <p:spPr>
          <a:xfrm flipH="1" flipV="1">
            <a:off x="4699538" y="5175258"/>
            <a:ext cx="402175" cy="681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>
            <a:endCxn id="118" idx="3"/>
          </p:cNvCxnSpPr>
          <p:nvPr/>
        </p:nvCxnSpPr>
        <p:spPr>
          <a:xfrm flipH="1">
            <a:off x="7450975" y="1147988"/>
            <a:ext cx="973013" cy="26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圓角矩形 70"/>
          <p:cNvSpPr/>
          <p:nvPr/>
        </p:nvSpPr>
        <p:spPr>
          <a:xfrm>
            <a:off x="2477380" y="1758783"/>
            <a:ext cx="2304189" cy="614149"/>
          </a:xfrm>
          <a:prstGeom prst="roundRect">
            <a:avLst/>
          </a:prstGeom>
          <a:gradFill>
            <a:gsLst>
              <a:gs pos="0">
                <a:srgbClr val="FCD6B4"/>
              </a:gs>
              <a:gs pos="23000">
                <a:srgbClr val="FAC17D"/>
              </a:gs>
              <a:gs pos="0">
                <a:srgbClr val="FBEAC7"/>
              </a:gs>
              <a:gs pos="57000">
                <a:srgbClr val="FEE7F2"/>
              </a:gs>
              <a:gs pos="57000">
                <a:srgbClr val="FAC77D"/>
              </a:gs>
              <a:gs pos="5000">
                <a:srgbClr val="FBA97D"/>
              </a:gs>
              <a:gs pos="0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計畫執行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變更</a:t>
            </a:r>
            <a:endParaRPr lang="en-US" altLang="zh-TW" sz="2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管理平台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7" name="直線單箭頭接點 36"/>
          <p:cNvCxnSpPr/>
          <p:nvPr/>
        </p:nvCxnSpPr>
        <p:spPr>
          <a:xfrm flipH="1">
            <a:off x="3629473" y="2390518"/>
            <a:ext cx="1" cy="3010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>
            <a:off x="7450975" y="2065857"/>
            <a:ext cx="976984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6309300" y="4399149"/>
            <a:ext cx="694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複核</a:t>
            </a:r>
          </a:p>
        </p:txBody>
      </p:sp>
    </p:spTree>
    <p:extLst>
      <p:ext uri="{BB962C8B-B14F-4D97-AF65-F5344CB8AC3E}">
        <p14:creationId xmlns:p14="http://schemas.microsoft.com/office/powerpoint/2010/main" val="3125801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8961" y="76289"/>
            <a:ext cx="8229600" cy="67786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計畫執行延期申請</a:t>
            </a:r>
            <a:endParaRPr lang="zh-TW" altLang="en-US" dirty="0"/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25748" y="713984"/>
            <a:ext cx="1504748" cy="5561995"/>
          </a:xfrm>
          <a:prstGeom prst="rect">
            <a:avLst/>
          </a:prstGeom>
          <a:solidFill>
            <a:srgbClr val="F4E9E9"/>
          </a:solidFill>
          <a:ln w="3175">
            <a:noFill/>
          </a:ln>
          <a:effectLst/>
          <a:extLst/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defRPr sz="2400" b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4000" baseline="-250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2" name="Rectangle 43"/>
          <p:cNvSpPr>
            <a:spLocks noChangeArrowheads="1"/>
          </p:cNvSpPr>
          <p:nvPr/>
        </p:nvSpPr>
        <p:spPr bwMode="auto">
          <a:xfrm>
            <a:off x="253215" y="856110"/>
            <a:ext cx="1249814" cy="614149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計畫管理人</a:t>
            </a:r>
            <a:endParaRPr lang="zh-TW" altLang="en-US" sz="16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Rectangle 43"/>
          <p:cNvSpPr>
            <a:spLocks noChangeArrowheads="1"/>
          </p:cNvSpPr>
          <p:nvPr/>
        </p:nvSpPr>
        <p:spPr bwMode="auto">
          <a:xfrm>
            <a:off x="253215" y="1733730"/>
            <a:ext cx="1249814" cy="614149"/>
          </a:xfrm>
          <a:prstGeom prst="rect">
            <a:avLst/>
          </a:prstGeom>
          <a:gradFill>
            <a:gsLst>
              <a:gs pos="0">
                <a:srgbClr val="FCD6B4"/>
              </a:gs>
              <a:gs pos="23000">
                <a:srgbClr val="FAC17D"/>
              </a:gs>
              <a:gs pos="0">
                <a:srgbClr val="FBEAC7"/>
              </a:gs>
              <a:gs pos="57000">
                <a:srgbClr val="FEE7F2"/>
              </a:gs>
              <a:gs pos="57000">
                <a:srgbClr val="FAC77D"/>
              </a:gs>
              <a:gs pos="5000">
                <a:srgbClr val="FBA97D"/>
              </a:gs>
              <a:gs pos="0">
                <a:srgbClr val="FBD49C"/>
              </a:gs>
              <a:gs pos="100000">
                <a:srgbClr val="FEE7F2"/>
              </a:gs>
            </a:gsLst>
            <a:lin ang="16200000" scaled="0"/>
          </a:gradFill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各縣市政府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253215" y="3494981"/>
            <a:ext cx="1249814" cy="614149"/>
          </a:xfrm>
          <a:prstGeom prst="rect">
            <a:avLst/>
          </a:prstGeom>
          <a:gradFill>
            <a:gsLst>
              <a:gs pos="2000">
                <a:srgbClr val="8488C4"/>
              </a:gs>
              <a:gs pos="41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體育署</a:t>
            </a:r>
            <a:endParaRPr lang="zh-TW" altLang="en-US" sz="1600" b="1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8" name="圓角矩形 117"/>
          <p:cNvSpPr/>
          <p:nvPr/>
        </p:nvSpPr>
        <p:spPr>
          <a:xfrm>
            <a:off x="4266934" y="843585"/>
            <a:ext cx="2304189" cy="6141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執行延期申請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9" name="圓角矩形 118"/>
          <p:cNvSpPr/>
          <p:nvPr/>
        </p:nvSpPr>
        <p:spPr>
          <a:xfrm>
            <a:off x="4282263" y="1758783"/>
            <a:ext cx="2304189" cy="614149"/>
          </a:xfrm>
          <a:prstGeom prst="roundRect">
            <a:avLst/>
          </a:prstGeom>
          <a:gradFill>
            <a:gsLst>
              <a:gs pos="0">
                <a:srgbClr val="FCD6B4"/>
              </a:gs>
              <a:gs pos="23000">
                <a:srgbClr val="FAC17D"/>
              </a:gs>
              <a:gs pos="0">
                <a:srgbClr val="FBEAC7"/>
              </a:gs>
              <a:gs pos="57000">
                <a:srgbClr val="FEE7F2"/>
              </a:gs>
              <a:gs pos="57000">
                <a:srgbClr val="FAC77D"/>
              </a:gs>
              <a:gs pos="5000">
                <a:srgbClr val="FBA97D"/>
              </a:gs>
              <a:gs pos="0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執行延期明細表列印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管理平台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4" name="圓角矩形 123"/>
          <p:cNvSpPr/>
          <p:nvPr/>
        </p:nvSpPr>
        <p:spPr>
          <a:xfrm>
            <a:off x="4282263" y="3518347"/>
            <a:ext cx="2304189" cy="614149"/>
          </a:xfrm>
          <a:prstGeom prst="roundRect">
            <a:avLst/>
          </a:prstGeom>
          <a:gradFill>
            <a:gsLst>
              <a:gs pos="2000">
                <a:srgbClr val="8488C4"/>
              </a:gs>
              <a:gs pos="41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計畫執行延期明細表列印</a:t>
            </a:r>
            <a:r>
              <a:rPr lang="zh-TW" altLang="en-US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  <a:r>
              <a:rPr lang="en-US" altLang="zh-TW" b="1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管理平台</a:t>
            </a:r>
            <a:r>
              <a:rPr lang="en-US" altLang="zh-TW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5" name="直線單箭頭接點 124"/>
          <p:cNvCxnSpPr>
            <a:stCxn id="118" idx="2"/>
          </p:cNvCxnSpPr>
          <p:nvPr/>
        </p:nvCxnSpPr>
        <p:spPr>
          <a:xfrm flipH="1">
            <a:off x="5419028" y="1457734"/>
            <a:ext cx="1" cy="3010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/>
        </p:nvCxnSpPr>
        <p:spPr>
          <a:xfrm>
            <a:off x="125748" y="1608258"/>
            <a:ext cx="886575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125748" y="3366891"/>
            <a:ext cx="886575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圓角矩形 29"/>
          <p:cNvSpPr/>
          <p:nvPr/>
        </p:nvSpPr>
        <p:spPr>
          <a:xfrm>
            <a:off x="4282263" y="2390184"/>
            <a:ext cx="2304189" cy="614149"/>
          </a:xfrm>
          <a:prstGeom prst="roundRect">
            <a:avLst/>
          </a:prstGeom>
          <a:gradFill>
            <a:gsLst>
              <a:gs pos="0">
                <a:srgbClr val="FCD6B4"/>
              </a:gs>
              <a:gs pos="23000">
                <a:srgbClr val="FAC17D"/>
              </a:gs>
              <a:gs pos="0">
                <a:srgbClr val="FBEAC7"/>
              </a:gs>
              <a:gs pos="57000">
                <a:srgbClr val="FEE7F2"/>
              </a:gs>
              <a:gs pos="57000">
                <a:srgbClr val="FAC77D"/>
              </a:gs>
              <a:gs pos="5000">
                <a:srgbClr val="FBA97D"/>
              </a:gs>
              <a:gs pos="0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執行延期統計表列印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管理平台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4282263" y="4153803"/>
            <a:ext cx="2304189" cy="614149"/>
          </a:xfrm>
          <a:prstGeom prst="roundRect">
            <a:avLst/>
          </a:prstGeom>
          <a:gradFill>
            <a:gsLst>
              <a:gs pos="2000">
                <a:srgbClr val="8488C4"/>
              </a:gs>
              <a:gs pos="41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計畫執行延期統計表列印</a:t>
            </a:r>
            <a:r>
              <a:rPr lang="zh-TW" altLang="en-US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  <a:r>
              <a:rPr lang="en-US" altLang="zh-TW" b="1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管理平台</a:t>
            </a:r>
            <a:r>
              <a:rPr lang="en-US" altLang="zh-TW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1056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8961" y="76289"/>
            <a:ext cx="8229600" cy="67786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計畫成果資料登錄</a:t>
            </a:r>
            <a:endParaRPr lang="zh-TW" altLang="en-US" dirty="0"/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25748" y="713984"/>
            <a:ext cx="1504748" cy="5561995"/>
          </a:xfrm>
          <a:prstGeom prst="rect">
            <a:avLst/>
          </a:prstGeom>
          <a:solidFill>
            <a:srgbClr val="F4E9E9"/>
          </a:solidFill>
          <a:ln w="3175">
            <a:noFill/>
          </a:ln>
          <a:effectLst/>
          <a:extLst/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defRPr sz="2400" b="1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en-US" sz="4000" baseline="-250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2" name="Rectangle 43"/>
          <p:cNvSpPr>
            <a:spLocks noChangeArrowheads="1"/>
          </p:cNvSpPr>
          <p:nvPr/>
        </p:nvSpPr>
        <p:spPr bwMode="auto">
          <a:xfrm>
            <a:off x="253215" y="856110"/>
            <a:ext cx="1249814" cy="614149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計畫管理人</a:t>
            </a:r>
            <a:endParaRPr lang="zh-TW" altLang="en-US" sz="16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Rectangle 43"/>
          <p:cNvSpPr>
            <a:spLocks noChangeArrowheads="1"/>
          </p:cNvSpPr>
          <p:nvPr/>
        </p:nvSpPr>
        <p:spPr bwMode="auto">
          <a:xfrm>
            <a:off x="253215" y="1733730"/>
            <a:ext cx="1249814" cy="614149"/>
          </a:xfrm>
          <a:prstGeom prst="rect">
            <a:avLst/>
          </a:prstGeom>
          <a:gradFill>
            <a:gsLst>
              <a:gs pos="0">
                <a:srgbClr val="FCD6B4"/>
              </a:gs>
              <a:gs pos="23000">
                <a:srgbClr val="FAC17D"/>
              </a:gs>
              <a:gs pos="0">
                <a:srgbClr val="FBEAC7"/>
              </a:gs>
              <a:gs pos="57000">
                <a:srgbClr val="FEE7F2"/>
              </a:gs>
              <a:gs pos="57000">
                <a:srgbClr val="FAC77D"/>
              </a:gs>
              <a:gs pos="5000">
                <a:srgbClr val="FBA97D"/>
              </a:gs>
              <a:gs pos="0">
                <a:srgbClr val="FBD49C"/>
              </a:gs>
              <a:gs pos="100000">
                <a:srgbClr val="FEE7F2"/>
              </a:gs>
            </a:gsLst>
            <a:lin ang="16200000" scaled="0"/>
          </a:gradFill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各縣市政府</a:t>
            </a:r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253215" y="3494981"/>
            <a:ext cx="1249814" cy="614149"/>
          </a:xfrm>
          <a:prstGeom prst="rect">
            <a:avLst/>
          </a:prstGeom>
          <a:gradFill>
            <a:gsLst>
              <a:gs pos="2000">
                <a:srgbClr val="8488C4"/>
              </a:gs>
              <a:gs pos="41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體育署</a:t>
            </a:r>
            <a:endParaRPr lang="zh-TW" altLang="en-US" sz="1600" b="1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8" name="圓角矩形 117"/>
          <p:cNvSpPr/>
          <p:nvPr/>
        </p:nvSpPr>
        <p:spPr>
          <a:xfrm>
            <a:off x="4266934" y="843585"/>
            <a:ext cx="2304189" cy="6141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計畫成果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資料登錄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9" name="圓角矩形 118"/>
          <p:cNvSpPr/>
          <p:nvPr/>
        </p:nvSpPr>
        <p:spPr>
          <a:xfrm>
            <a:off x="4282263" y="1758783"/>
            <a:ext cx="2304189" cy="614149"/>
          </a:xfrm>
          <a:prstGeom prst="roundRect">
            <a:avLst/>
          </a:prstGeom>
          <a:gradFill>
            <a:gsLst>
              <a:gs pos="0">
                <a:srgbClr val="FCD6B4"/>
              </a:gs>
              <a:gs pos="23000">
                <a:srgbClr val="FAC17D"/>
              </a:gs>
              <a:gs pos="0">
                <a:srgbClr val="FBEAC7"/>
              </a:gs>
              <a:gs pos="57000">
                <a:srgbClr val="FEE7F2"/>
              </a:gs>
              <a:gs pos="57000">
                <a:srgbClr val="FAC77D"/>
              </a:gs>
              <a:gs pos="5000">
                <a:srgbClr val="FBA97D"/>
              </a:gs>
              <a:gs pos="0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計畫成果資料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維護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管理平台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5" name="直線單箭頭接點 124"/>
          <p:cNvCxnSpPr>
            <a:stCxn id="118" idx="2"/>
          </p:cNvCxnSpPr>
          <p:nvPr/>
        </p:nvCxnSpPr>
        <p:spPr>
          <a:xfrm flipH="1">
            <a:off x="5419028" y="1457734"/>
            <a:ext cx="1" cy="3010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/>
        </p:nvCxnSpPr>
        <p:spPr>
          <a:xfrm>
            <a:off x="125748" y="1608258"/>
            <a:ext cx="886575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125748" y="3366891"/>
            <a:ext cx="886575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/>
        </p:nvSpPr>
        <p:spPr>
          <a:xfrm>
            <a:off x="4282263" y="3518347"/>
            <a:ext cx="2304189" cy="614149"/>
          </a:xfrm>
          <a:prstGeom prst="roundRect">
            <a:avLst/>
          </a:prstGeom>
          <a:gradFill>
            <a:gsLst>
              <a:gs pos="2000">
                <a:srgbClr val="8488C4"/>
              </a:gs>
              <a:gs pos="41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計畫成果資料維護</a:t>
            </a:r>
            <a:r>
              <a:rPr lang="en-US" altLang="zh-TW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管理平台</a:t>
            </a:r>
            <a:r>
              <a:rPr lang="en-US" altLang="zh-TW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solidFill>
                <a:srgbClr val="66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36904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67" y="2399670"/>
            <a:ext cx="7684116" cy="376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40326184"/>
              </p:ext>
            </p:extLst>
          </p:nvPr>
        </p:nvGraphicFramePr>
        <p:xfrm>
          <a:off x="622850" y="52233"/>
          <a:ext cx="7977812" cy="180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4" name="群組 23"/>
          <p:cNvGrpSpPr/>
          <p:nvPr/>
        </p:nvGrpSpPr>
        <p:grpSpPr>
          <a:xfrm>
            <a:off x="4300329" y="1921197"/>
            <a:ext cx="4196554" cy="842805"/>
            <a:chOff x="4300329" y="1921197"/>
            <a:chExt cx="4196554" cy="842805"/>
          </a:xfrm>
        </p:grpSpPr>
        <p:sp>
          <p:nvSpPr>
            <p:cNvPr id="11" name="圓角矩形 10"/>
            <p:cNvSpPr/>
            <p:nvPr/>
          </p:nvSpPr>
          <p:spPr>
            <a:xfrm flipV="1">
              <a:off x="4300329" y="2399670"/>
              <a:ext cx="731029" cy="36433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5100969" y="1921197"/>
              <a:ext cx="3395914" cy="660639"/>
              <a:chOff x="4500894" y="2045022"/>
              <a:chExt cx="3395914" cy="660639"/>
            </a:xfrm>
          </p:grpSpPr>
          <p:sp>
            <p:nvSpPr>
              <p:cNvPr id="8" name="文字方塊 7"/>
              <p:cNvSpPr txBox="1"/>
              <p:nvPr/>
            </p:nvSpPr>
            <p:spPr>
              <a:xfrm>
                <a:off x="5483789" y="2045022"/>
                <a:ext cx="241301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1.</a:t>
                </a:r>
                <a:r>
                  <a:rPr lang="zh-TW" altLang="en-US" sz="2100" dirty="0" smtClean="0"/>
                  <a:t>點選</a:t>
                </a:r>
                <a:r>
                  <a:rPr lang="en-US" altLang="zh-TW" sz="2000" dirty="0" smtClean="0"/>
                  <a:t>『</a:t>
                </a:r>
                <a:r>
                  <a:rPr lang="zh-TW" altLang="en-US" sz="2000" dirty="0" smtClean="0"/>
                  <a:t>會員中心</a:t>
                </a:r>
                <a:r>
                  <a:rPr lang="en-US" altLang="zh-TW" sz="2000" dirty="0" smtClean="0"/>
                  <a:t>』</a:t>
                </a:r>
                <a:endParaRPr lang="zh-TW" altLang="en-US" sz="2000" dirty="0"/>
              </a:p>
            </p:txBody>
          </p:sp>
          <p:cxnSp>
            <p:nvCxnSpPr>
              <p:cNvPr id="9" name="直線單箭頭接點 8"/>
              <p:cNvCxnSpPr/>
              <p:nvPr/>
            </p:nvCxnSpPr>
            <p:spPr>
              <a:xfrm flipH="1">
                <a:off x="4500894" y="2252771"/>
                <a:ext cx="982896" cy="45289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群組 21"/>
          <p:cNvGrpSpPr/>
          <p:nvPr/>
        </p:nvGrpSpPr>
        <p:grpSpPr>
          <a:xfrm>
            <a:off x="2986205" y="4002776"/>
            <a:ext cx="5230143" cy="2278754"/>
            <a:chOff x="2986205" y="4002776"/>
            <a:chExt cx="5230143" cy="2278754"/>
          </a:xfrm>
        </p:grpSpPr>
        <p:sp>
          <p:nvSpPr>
            <p:cNvPr id="12" name="圓角矩形 11"/>
            <p:cNvSpPr/>
            <p:nvPr/>
          </p:nvSpPr>
          <p:spPr>
            <a:xfrm flipV="1">
              <a:off x="2986205" y="4002776"/>
              <a:ext cx="2606212" cy="227875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5253369" y="4934404"/>
              <a:ext cx="2962979" cy="415498"/>
              <a:chOff x="4500894" y="2045022"/>
              <a:chExt cx="3395914" cy="415498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5483789" y="2045022"/>
                <a:ext cx="241301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3.</a:t>
                </a:r>
                <a:r>
                  <a:rPr lang="zh-TW" altLang="en-US" sz="2100" dirty="0" smtClean="0"/>
                  <a:t>輸入基本資料</a:t>
                </a:r>
                <a:endParaRPr lang="zh-TW" altLang="en-US" sz="2000" dirty="0"/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H="1">
                <a:off x="4500894" y="2252771"/>
                <a:ext cx="982896" cy="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群組 22"/>
          <p:cNvGrpSpPr/>
          <p:nvPr/>
        </p:nvGrpSpPr>
        <p:grpSpPr>
          <a:xfrm>
            <a:off x="2695772" y="3021494"/>
            <a:ext cx="6143428" cy="1674969"/>
            <a:chOff x="2695772" y="3021494"/>
            <a:chExt cx="6143428" cy="1674969"/>
          </a:xfrm>
        </p:grpSpPr>
        <p:sp>
          <p:nvSpPr>
            <p:cNvPr id="18" name="圓角矩形 17"/>
            <p:cNvSpPr/>
            <p:nvPr/>
          </p:nvSpPr>
          <p:spPr>
            <a:xfrm flipV="1">
              <a:off x="2695772" y="3021494"/>
              <a:ext cx="5520576" cy="58972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/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6236264" y="3316354"/>
              <a:ext cx="2602936" cy="1380109"/>
              <a:chOff x="5225850" y="1080411"/>
              <a:chExt cx="2602936" cy="1380109"/>
            </a:xfrm>
          </p:grpSpPr>
          <p:sp>
            <p:nvSpPr>
              <p:cNvPr id="20" name="文字方塊 19"/>
              <p:cNvSpPr txBox="1"/>
              <p:nvPr/>
            </p:nvSpPr>
            <p:spPr>
              <a:xfrm>
                <a:off x="5483790" y="2045022"/>
                <a:ext cx="234499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 smtClean="0"/>
                  <a:t>2.</a:t>
                </a:r>
                <a:r>
                  <a:rPr lang="zh-TW" altLang="en-US" sz="2100" dirty="0" smtClean="0"/>
                  <a:t>教學影片請點這</a:t>
                </a:r>
                <a:endParaRPr lang="zh-TW" altLang="en-US" sz="2000" dirty="0"/>
              </a:p>
            </p:txBody>
          </p:sp>
          <p:cxnSp>
            <p:nvCxnSpPr>
              <p:cNvPr id="21" name="直線單箭頭接點 20"/>
              <p:cNvCxnSpPr/>
              <p:nvPr/>
            </p:nvCxnSpPr>
            <p:spPr>
              <a:xfrm flipH="1" flipV="1">
                <a:off x="5225850" y="1080411"/>
                <a:ext cx="257940" cy="117236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矩形 1"/>
          <p:cNvSpPr/>
          <p:nvPr/>
        </p:nvSpPr>
        <p:spPr>
          <a:xfrm>
            <a:off x="812767" y="1674327"/>
            <a:ext cx="4142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i</a:t>
            </a:r>
            <a:r>
              <a:rPr lang="zh-TW" altLang="en-US" dirty="0"/>
              <a:t>運動網址登入  </a:t>
            </a:r>
            <a:r>
              <a:rPr lang="en-US" altLang="zh-TW" dirty="0"/>
              <a:t>https://isports.sa.gov.tw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8931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36800</TotalTime>
  <Words>2521</Words>
  <Application>Microsoft Office PowerPoint</Application>
  <PresentationFormat>如螢幕大小 (4:3)</PresentationFormat>
  <Paragraphs>324</Paragraphs>
  <Slides>51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60" baseType="lpstr">
      <vt:lpstr>Acer Foco</vt:lpstr>
      <vt:lpstr>Arial Unicode MS</vt:lpstr>
      <vt:lpstr>超研澤中特圓</vt:lpstr>
      <vt:lpstr>微軟正黑體</vt:lpstr>
      <vt:lpstr>新細明體</vt:lpstr>
      <vt:lpstr>標楷體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系統功能</vt:lpstr>
      <vt:lpstr>計畫申請流程</vt:lpstr>
      <vt:lpstr>計畫執行變更申請流程</vt:lpstr>
      <vt:lpstr>計畫執行延期申請</vt:lpstr>
      <vt:lpstr>計畫成果資料登錄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感謝聆聽，敬請指教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林佳樺</cp:lastModifiedBy>
  <cp:revision>5332</cp:revision>
  <cp:lastPrinted>2017-11-03T00:56:48Z</cp:lastPrinted>
  <dcterms:created xsi:type="dcterms:W3CDTF">1601-01-01T00:00:00Z</dcterms:created>
  <dcterms:modified xsi:type="dcterms:W3CDTF">2017-12-06T03:53:09Z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