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5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47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5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116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84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88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94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95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15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7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38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035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BAB6-98F1-4BEF-958A-2AC832F066FA}" type="datetimeFigureOut">
              <a:rPr lang="zh-TW" altLang="en-US" smtClean="0"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9DA74-D8CC-4BD3-A315-28BB07A5A8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37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圖片 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圓角矩形 8"/>
          <p:cNvSpPr>
            <a:spLocks noChangeArrowheads="1"/>
          </p:cNvSpPr>
          <p:nvPr/>
        </p:nvSpPr>
        <p:spPr bwMode="auto">
          <a:xfrm>
            <a:off x="4601461" y="2418191"/>
            <a:ext cx="570172" cy="1330679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舞台區</a:t>
            </a:r>
            <a:endParaRPr kumimoji="1" lang="zh-TW" altLang="zh-TW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801738" y="3333515"/>
            <a:ext cx="689528" cy="1397698"/>
          </a:xfrm>
          <a:prstGeom prst="ellipse">
            <a:avLst/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單車</a:t>
            </a:r>
            <a:endParaRPr kumimoji="1" lang="en-US" altLang="zh-TW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集合處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090689" y="3349897"/>
            <a:ext cx="669656" cy="1364934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健走</a:t>
            </a:r>
            <a:endParaRPr kumimoji="1" lang="en-US" altLang="zh-TW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集合處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2" name="圓角矩形 5"/>
          <p:cNvSpPr>
            <a:spLocks noChangeArrowheads="1"/>
          </p:cNvSpPr>
          <p:nvPr/>
        </p:nvSpPr>
        <p:spPr bwMode="auto">
          <a:xfrm rot="21244040">
            <a:off x="4060672" y="2396484"/>
            <a:ext cx="288470" cy="812679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報到處</a:t>
            </a:r>
            <a:endParaRPr kumimoji="1" lang="zh-TW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3" name="圓角矩形 5"/>
          <p:cNvSpPr>
            <a:spLocks noChangeArrowheads="1"/>
          </p:cNvSpPr>
          <p:nvPr/>
        </p:nvSpPr>
        <p:spPr bwMode="auto">
          <a:xfrm rot="21269676">
            <a:off x="3650114" y="2449050"/>
            <a:ext cx="331535" cy="80385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服務處</a:t>
            </a:r>
            <a:endParaRPr kumimoji="1" lang="zh-TW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5" name="圓角矩形 3"/>
          <p:cNvSpPr>
            <a:spLocks noChangeArrowheads="1"/>
          </p:cNvSpPr>
          <p:nvPr/>
        </p:nvSpPr>
        <p:spPr bwMode="auto">
          <a:xfrm rot="21449917">
            <a:off x="3702792" y="1461850"/>
            <a:ext cx="633304" cy="499186"/>
          </a:xfrm>
          <a:prstGeom prst="roundRect">
            <a:avLst>
              <a:gd name="adj" fmla="val 16667"/>
            </a:avLst>
          </a:prstGeom>
          <a:solidFill>
            <a:srgbClr val="76923C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宣導</a:t>
            </a:r>
            <a:endParaRPr kumimoji="1" lang="en-US" altLang="zh-TW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  <a:cs typeface="新細明體" pitchFamily="18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攤位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6" name="圓角矩形 3"/>
          <p:cNvSpPr>
            <a:spLocks noChangeArrowheads="1"/>
          </p:cNvSpPr>
          <p:nvPr/>
        </p:nvSpPr>
        <p:spPr bwMode="auto">
          <a:xfrm rot="21432159">
            <a:off x="2798813" y="1453860"/>
            <a:ext cx="638294" cy="528384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新細明體" pitchFamily="18" charset="-120"/>
              </a:rPr>
              <a:t>兌換攤位</a:t>
            </a:r>
            <a:endParaRPr kumimoji="1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68719" y="0"/>
            <a:ext cx="5301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活動會場配置圖</a:t>
            </a:r>
            <a:endParaRPr lang="zh-TW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19" name="直線單箭頭接點 18"/>
          <p:cNvCxnSpPr/>
          <p:nvPr/>
        </p:nvCxnSpPr>
        <p:spPr>
          <a:xfrm flipV="1">
            <a:off x="5654761" y="1850240"/>
            <a:ext cx="2301615" cy="251046"/>
          </a:xfrm>
          <a:prstGeom prst="straightConnector1">
            <a:avLst/>
          </a:prstGeom>
          <a:ln w="127000">
            <a:solidFill>
              <a:srgbClr val="7030A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 rot="21349756">
            <a:off x="6212310" y="1238544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單車、健走路線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6" name="直線單箭頭接點 55"/>
          <p:cNvCxnSpPr/>
          <p:nvPr/>
        </p:nvCxnSpPr>
        <p:spPr>
          <a:xfrm flipV="1">
            <a:off x="8240414" y="461665"/>
            <a:ext cx="652066" cy="1477611"/>
          </a:xfrm>
          <a:prstGeom prst="straightConnector1">
            <a:avLst/>
          </a:prstGeom>
          <a:ln w="127000">
            <a:solidFill>
              <a:srgbClr val="7030A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圓角矩形 5"/>
          <p:cNvSpPr>
            <a:spLocks noChangeArrowheads="1"/>
          </p:cNvSpPr>
          <p:nvPr/>
        </p:nvSpPr>
        <p:spPr bwMode="auto">
          <a:xfrm rot="21269676">
            <a:off x="3185678" y="2474268"/>
            <a:ext cx="331535" cy="805882"/>
          </a:xfrm>
          <a:prstGeom prst="roundRect">
            <a:avLst>
              <a:gd name="adj" fmla="val 16667"/>
            </a:avLst>
          </a:prstGeom>
          <a:solidFill>
            <a:srgbClr val="FB6D6D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新細明體" pitchFamily="18" charset="-120"/>
              </a:rPr>
              <a:t>救護站</a:t>
            </a:r>
            <a:endParaRPr kumimoji="1" lang="zh-TW" altLang="zh-TW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新細明體" pitchFamily="18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35294" y="6292623"/>
            <a:ext cx="596830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本圖為預計規劃，僅供參考，依實際現場擺設為準</a:t>
            </a:r>
            <a:endParaRPr lang="zh-TW" alt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35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42</Words>
  <Application>Microsoft Office PowerPoint</Application>
  <PresentationFormat>如螢幕大小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user1</dc:creator>
  <cp:lastModifiedBy>user</cp:lastModifiedBy>
  <cp:revision>16</cp:revision>
  <cp:lastPrinted>2017-09-01T01:09:34Z</cp:lastPrinted>
  <dcterms:created xsi:type="dcterms:W3CDTF">2017-08-31T06:37:03Z</dcterms:created>
  <dcterms:modified xsi:type="dcterms:W3CDTF">2017-09-20T06:09:33Z</dcterms:modified>
</cp:coreProperties>
</file>